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3" r:id="rId2"/>
    <p:sldId id="268" r:id="rId3"/>
    <p:sldId id="289" r:id="rId4"/>
    <p:sldId id="266" r:id="rId5"/>
    <p:sldId id="276" r:id="rId6"/>
    <p:sldId id="267" r:id="rId7"/>
    <p:sldId id="277" r:id="rId8"/>
    <p:sldId id="264" r:id="rId9"/>
    <p:sldId id="273" r:id="rId10"/>
    <p:sldId id="274" r:id="rId11"/>
    <p:sldId id="287" r:id="rId12"/>
    <p:sldId id="285" r:id="rId13"/>
    <p:sldId id="286" r:id="rId14"/>
    <p:sldId id="259" r:id="rId15"/>
    <p:sldId id="271" r:id="rId16"/>
    <p:sldId id="284" r:id="rId17"/>
    <p:sldId id="262" r:id="rId18"/>
    <p:sldId id="278" r:id="rId19"/>
    <p:sldId id="282" r:id="rId20"/>
    <p:sldId id="265" r:id="rId21"/>
    <p:sldId id="280" r:id="rId22"/>
    <p:sldId id="263" r:id="rId23"/>
    <p:sldId id="288"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3700"/>
    <a:srgbClr val="FFFA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090C1-5170-0F2E-D4D2-196413C11DB5}" v="4" dt="2023-05-11T17:21:15.208"/>
    <p1510:client id="{1C74865D-E610-7FEB-632F-962090FEB593}" v="6" dt="2023-05-11T15:22:10.199"/>
    <p1510:client id="{1C9F3B38-17F3-256F-43D5-E5253D692FF5}" v="1312" dt="2023-05-11T19:40:10.421"/>
    <p1510:client id="{35A90B73-07A4-4596-B5D0-72C9F6C5F6F3}" v="572" dt="2023-05-12T08:16:05.983"/>
    <p1510:client id="{3F73CA0B-0D42-43D5-B723-4ECBA46D5401}" v="2362" dt="2023-05-12T07:49:09.297"/>
    <p1510:client id="{F68478EC-2340-027B-F391-3FF0E6B10172}" v="1" dt="2023-05-11T17:11:38.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mert, Lukas" userId="S::lukas.bamert@student.unisg.ch::f1771ae2-effd-4b7c-af4b-77d22ff26d0f" providerId="AD" clId="Web-{F932AD0C-0C87-A53C-9BCB-951B9644D90F}"/>
    <pc:docChg chg="modSld">
      <pc:chgData name="Bamert, Lukas" userId="S::lukas.bamert@student.unisg.ch::f1771ae2-effd-4b7c-af4b-77d22ff26d0f" providerId="AD" clId="Web-{F932AD0C-0C87-A53C-9BCB-951B9644D90F}" dt="2023-05-10T16:32:37.623" v="39" actId="20577"/>
      <pc:docMkLst>
        <pc:docMk/>
      </pc:docMkLst>
      <pc:sldChg chg="modSp">
        <pc:chgData name="Bamert, Lukas" userId="S::lukas.bamert@student.unisg.ch::f1771ae2-effd-4b7c-af4b-77d22ff26d0f" providerId="AD" clId="Web-{F932AD0C-0C87-A53C-9BCB-951B9644D90F}" dt="2023-05-10T16:31:08.263" v="25" actId="20577"/>
        <pc:sldMkLst>
          <pc:docMk/>
          <pc:sldMk cId="4031137718" sldId="259"/>
        </pc:sldMkLst>
        <pc:spChg chg="mod">
          <ac:chgData name="Bamert, Lukas" userId="S::lukas.bamert@student.unisg.ch::f1771ae2-effd-4b7c-af4b-77d22ff26d0f" providerId="AD" clId="Web-{F932AD0C-0C87-A53C-9BCB-951B9644D90F}" dt="2023-05-10T16:31:08.263" v="25" actId="20577"/>
          <ac:spMkLst>
            <pc:docMk/>
            <pc:sldMk cId="4031137718" sldId="259"/>
            <ac:spMk id="3" creationId="{1D0D1626-DDD8-9C7D-B892-B7C5C16F82CE}"/>
          </ac:spMkLst>
        </pc:spChg>
      </pc:sldChg>
      <pc:sldChg chg="modSp">
        <pc:chgData name="Bamert, Lukas" userId="S::lukas.bamert@student.unisg.ch::f1771ae2-effd-4b7c-af4b-77d22ff26d0f" providerId="AD" clId="Web-{F932AD0C-0C87-A53C-9BCB-951B9644D90F}" dt="2023-05-10T16:32:37.623" v="39" actId="20577"/>
        <pc:sldMkLst>
          <pc:docMk/>
          <pc:sldMk cId="351474881" sldId="264"/>
        </pc:sldMkLst>
        <pc:spChg chg="mod">
          <ac:chgData name="Bamert, Lukas" userId="S::lukas.bamert@student.unisg.ch::f1771ae2-effd-4b7c-af4b-77d22ff26d0f" providerId="AD" clId="Web-{F932AD0C-0C87-A53C-9BCB-951B9644D90F}" dt="2023-05-10T16:32:01.154" v="37" actId="20577"/>
          <ac:spMkLst>
            <pc:docMk/>
            <pc:sldMk cId="351474881" sldId="264"/>
            <ac:spMk id="12" creationId="{AFE6F12F-1A26-F872-71B2-772F36E47470}"/>
          </ac:spMkLst>
        </pc:spChg>
        <pc:spChg chg="mod">
          <ac:chgData name="Bamert, Lukas" userId="S::lukas.bamert@student.unisg.ch::f1771ae2-effd-4b7c-af4b-77d22ff26d0f" providerId="AD" clId="Web-{F932AD0C-0C87-A53C-9BCB-951B9644D90F}" dt="2023-05-10T16:32:37.623" v="39" actId="20577"/>
          <ac:spMkLst>
            <pc:docMk/>
            <pc:sldMk cId="351474881" sldId="264"/>
            <ac:spMk id="14" creationId="{0E385C81-E63C-53AE-26C8-1B02652B651F}"/>
          </ac:spMkLst>
        </pc:spChg>
      </pc:sldChg>
    </pc:docChg>
  </pc:docChgLst>
  <pc:docChgLst>
    <pc:chgData name="Bamert, Lukas" userId="S::lukas.bamert@student.unisg.ch::f1771ae2-effd-4b7c-af4b-77d22ff26d0f" providerId="AD" clId="Web-{D0DADB07-D816-ECF0-601A-0326590427D8}"/>
    <pc:docChg chg="addSld delSld modSld">
      <pc:chgData name="Bamert, Lukas" userId="S::lukas.bamert@student.unisg.ch::f1771ae2-effd-4b7c-af4b-77d22ff26d0f" providerId="AD" clId="Web-{D0DADB07-D816-ECF0-601A-0326590427D8}" dt="2023-05-08T12:54:19.677" v="500" actId="20577"/>
      <pc:docMkLst>
        <pc:docMk/>
      </pc:docMkLst>
      <pc:sldChg chg="modSp">
        <pc:chgData name="Bamert, Lukas" userId="S::lukas.bamert@student.unisg.ch::f1771ae2-effd-4b7c-af4b-77d22ff26d0f" providerId="AD" clId="Web-{D0DADB07-D816-ECF0-601A-0326590427D8}" dt="2023-05-08T12:46:26.859" v="489" actId="20577"/>
        <pc:sldMkLst>
          <pc:docMk/>
          <pc:sldMk cId="3321181855" sldId="257"/>
        </pc:sldMkLst>
        <pc:spChg chg="mod">
          <ac:chgData name="Bamert, Lukas" userId="S::lukas.bamert@student.unisg.ch::f1771ae2-effd-4b7c-af4b-77d22ff26d0f" providerId="AD" clId="Web-{D0DADB07-D816-ECF0-601A-0326590427D8}" dt="2023-05-08T12:46:26.859" v="489" actId="20577"/>
          <ac:spMkLst>
            <pc:docMk/>
            <pc:sldMk cId="3321181855" sldId="257"/>
            <ac:spMk id="2" creationId="{5104B576-2996-22F9-9552-696C0DDC5BAD}"/>
          </ac:spMkLst>
        </pc:spChg>
      </pc:sldChg>
      <pc:sldChg chg="modSp">
        <pc:chgData name="Bamert, Lukas" userId="S::lukas.bamert@student.unisg.ch::f1771ae2-effd-4b7c-af4b-77d22ff26d0f" providerId="AD" clId="Web-{D0DADB07-D816-ECF0-601A-0326590427D8}" dt="2023-05-08T12:04:53.770" v="264" actId="20577"/>
        <pc:sldMkLst>
          <pc:docMk/>
          <pc:sldMk cId="4056680850" sldId="258"/>
        </pc:sldMkLst>
        <pc:spChg chg="mod">
          <ac:chgData name="Bamert, Lukas" userId="S::lukas.bamert@student.unisg.ch::f1771ae2-effd-4b7c-af4b-77d22ff26d0f" providerId="AD" clId="Web-{D0DADB07-D816-ECF0-601A-0326590427D8}" dt="2023-05-08T12:04:53.770" v="264" actId="20577"/>
          <ac:spMkLst>
            <pc:docMk/>
            <pc:sldMk cId="4056680850" sldId="258"/>
            <ac:spMk id="3" creationId="{4BC5DDD8-C0CF-37D6-6566-4ABD0DB85C7F}"/>
          </ac:spMkLst>
        </pc:spChg>
      </pc:sldChg>
      <pc:sldChg chg="modSp">
        <pc:chgData name="Bamert, Lukas" userId="S::lukas.bamert@student.unisg.ch::f1771ae2-effd-4b7c-af4b-77d22ff26d0f" providerId="AD" clId="Web-{D0DADB07-D816-ECF0-601A-0326590427D8}" dt="2023-05-08T12:42:15.825" v="486" actId="20577"/>
        <pc:sldMkLst>
          <pc:docMk/>
          <pc:sldMk cId="4031137718" sldId="259"/>
        </pc:sldMkLst>
        <pc:spChg chg="mod">
          <ac:chgData name="Bamert, Lukas" userId="S::lukas.bamert@student.unisg.ch::f1771ae2-effd-4b7c-af4b-77d22ff26d0f" providerId="AD" clId="Web-{D0DADB07-D816-ECF0-601A-0326590427D8}" dt="2023-05-08T12:42:15.825" v="486" actId="20577"/>
          <ac:spMkLst>
            <pc:docMk/>
            <pc:sldMk cId="4031137718" sldId="259"/>
            <ac:spMk id="3" creationId="{1D0D1626-DDD8-9C7D-B892-B7C5C16F82CE}"/>
          </ac:spMkLst>
        </pc:spChg>
      </pc:sldChg>
      <pc:sldChg chg="modSp">
        <pc:chgData name="Bamert, Lukas" userId="S::lukas.bamert@student.unisg.ch::f1771ae2-effd-4b7c-af4b-77d22ff26d0f" providerId="AD" clId="Web-{D0DADB07-D816-ECF0-601A-0326590427D8}" dt="2023-05-08T12:23:42.017" v="375" actId="20577"/>
        <pc:sldMkLst>
          <pc:docMk/>
          <pc:sldMk cId="587404619" sldId="260"/>
        </pc:sldMkLst>
        <pc:spChg chg="mod">
          <ac:chgData name="Bamert, Lukas" userId="S::lukas.bamert@student.unisg.ch::f1771ae2-effd-4b7c-af4b-77d22ff26d0f" providerId="AD" clId="Web-{D0DADB07-D816-ECF0-601A-0326590427D8}" dt="2023-05-08T12:23:42.017" v="375" actId="20577"/>
          <ac:spMkLst>
            <pc:docMk/>
            <pc:sldMk cId="587404619" sldId="260"/>
            <ac:spMk id="3" creationId="{F20EFC6F-85E3-12D6-CF45-71CD3F18A82E}"/>
          </ac:spMkLst>
        </pc:spChg>
      </pc:sldChg>
      <pc:sldChg chg="modSp new">
        <pc:chgData name="Bamert, Lukas" userId="S::lukas.bamert@student.unisg.ch::f1771ae2-effd-4b7c-af4b-77d22ff26d0f" providerId="AD" clId="Web-{D0DADB07-D816-ECF0-601A-0326590427D8}" dt="2023-05-08T12:54:19.677" v="500" actId="20577"/>
        <pc:sldMkLst>
          <pc:docMk/>
          <pc:sldMk cId="413161048" sldId="265"/>
        </pc:sldMkLst>
        <pc:spChg chg="mod">
          <ac:chgData name="Bamert, Lukas" userId="S::lukas.bamert@student.unisg.ch::f1771ae2-effd-4b7c-af4b-77d22ff26d0f" providerId="AD" clId="Web-{D0DADB07-D816-ECF0-601A-0326590427D8}" dt="2023-05-08T12:53:48.567" v="496" actId="20577"/>
          <ac:spMkLst>
            <pc:docMk/>
            <pc:sldMk cId="413161048" sldId="265"/>
            <ac:spMk id="2" creationId="{1526B9E4-5987-9880-842A-FC1E30B5E0D8}"/>
          </ac:spMkLst>
        </pc:spChg>
        <pc:spChg chg="mod">
          <ac:chgData name="Bamert, Lukas" userId="S::lukas.bamert@student.unisg.ch::f1771ae2-effd-4b7c-af4b-77d22ff26d0f" providerId="AD" clId="Web-{D0DADB07-D816-ECF0-601A-0326590427D8}" dt="2023-05-08T12:54:19.677" v="500" actId="20577"/>
          <ac:spMkLst>
            <pc:docMk/>
            <pc:sldMk cId="413161048" sldId="265"/>
            <ac:spMk id="3" creationId="{3CFBF0FA-BB10-9BB4-3CE5-DC93025FA917}"/>
          </ac:spMkLst>
        </pc:spChg>
      </pc:sldChg>
      <pc:sldChg chg="modSp new del">
        <pc:chgData name="Bamert, Lukas" userId="S::lukas.bamert@student.unisg.ch::f1771ae2-effd-4b7c-af4b-77d22ff26d0f" providerId="AD" clId="Web-{D0DADB07-D816-ECF0-601A-0326590427D8}" dt="2023-05-08T12:53:40.036" v="493"/>
        <pc:sldMkLst>
          <pc:docMk/>
          <pc:sldMk cId="3166522746" sldId="265"/>
        </pc:sldMkLst>
        <pc:spChg chg="mod">
          <ac:chgData name="Bamert, Lukas" userId="S::lukas.bamert@student.unisg.ch::f1771ae2-effd-4b7c-af4b-77d22ff26d0f" providerId="AD" clId="Web-{D0DADB07-D816-ECF0-601A-0326590427D8}" dt="2023-05-08T12:53:38.098" v="492" actId="20577"/>
          <ac:spMkLst>
            <pc:docMk/>
            <pc:sldMk cId="3166522746" sldId="265"/>
            <ac:spMk id="2" creationId="{3B3F32D8-4E1F-971D-17EE-59C715445A28}"/>
          </ac:spMkLst>
        </pc:spChg>
      </pc:sldChg>
    </pc:docChg>
  </pc:docChgLst>
  <pc:docChgLst>
    <pc:chgData name="Nef, Stephan" userId="b7d5ca93-f9a5-4354-9f69-9a27454ac054" providerId="ADAL" clId="{3F73CA0B-0D42-43D5-B723-4ECBA46D5401}"/>
    <pc:docChg chg="undo custSel addSld delSld modSld sldOrd">
      <pc:chgData name="Nef, Stephan" userId="b7d5ca93-f9a5-4354-9f69-9a27454ac054" providerId="ADAL" clId="{3F73CA0B-0D42-43D5-B723-4ECBA46D5401}" dt="2023-05-12T07:49:09.297" v="2752" actId="1076"/>
      <pc:docMkLst>
        <pc:docMk/>
      </pc:docMkLst>
      <pc:sldChg chg="addSp delSp modSp mod">
        <pc:chgData name="Nef, Stephan" userId="b7d5ca93-f9a5-4354-9f69-9a27454ac054" providerId="ADAL" clId="{3F73CA0B-0D42-43D5-B723-4ECBA46D5401}" dt="2023-05-12T05:24:05.083" v="2309" actId="20577"/>
        <pc:sldMkLst>
          <pc:docMk/>
          <pc:sldMk cId="2113085860" sldId="263"/>
        </pc:sldMkLst>
        <pc:spChg chg="del mod">
          <ac:chgData name="Nef, Stephan" userId="b7d5ca93-f9a5-4354-9f69-9a27454ac054" providerId="ADAL" clId="{3F73CA0B-0D42-43D5-B723-4ECBA46D5401}" dt="2023-05-12T04:35:09.066" v="1945" actId="931"/>
          <ac:spMkLst>
            <pc:docMk/>
            <pc:sldMk cId="2113085860" sldId="263"/>
            <ac:spMk id="3" creationId="{4803707A-D412-AD49-5D59-B17F2194AAF8}"/>
          </ac:spMkLst>
        </pc:spChg>
        <pc:spChg chg="add mod">
          <ac:chgData name="Nef, Stephan" userId="b7d5ca93-f9a5-4354-9f69-9a27454ac054" providerId="ADAL" clId="{3F73CA0B-0D42-43D5-B723-4ECBA46D5401}" dt="2023-05-12T05:24:05.083" v="2309" actId="20577"/>
          <ac:spMkLst>
            <pc:docMk/>
            <pc:sldMk cId="2113085860" sldId="263"/>
            <ac:spMk id="6" creationId="{7E324DC2-4F0A-52A2-06BD-EFB41E3E6D34}"/>
          </ac:spMkLst>
        </pc:spChg>
        <pc:spChg chg="add del mod">
          <ac:chgData name="Nef, Stephan" userId="b7d5ca93-f9a5-4354-9f69-9a27454ac054" providerId="ADAL" clId="{3F73CA0B-0D42-43D5-B723-4ECBA46D5401}" dt="2023-05-12T04:40:15.114" v="1989" actId="478"/>
          <ac:spMkLst>
            <pc:docMk/>
            <pc:sldMk cId="2113085860" sldId="263"/>
            <ac:spMk id="8" creationId="{4DD35717-8212-BFA3-EF57-BDDEBB0DBE0B}"/>
          </ac:spMkLst>
        </pc:spChg>
        <pc:spChg chg="add del mod">
          <ac:chgData name="Nef, Stephan" userId="b7d5ca93-f9a5-4354-9f69-9a27454ac054" providerId="ADAL" clId="{3F73CA0B-0D42-43D5-B723-4ECBA46D5401}" dt="2023-05-12T05:21:41.445" v="2190" actId="478"/>
          <ac:spMkLst>
            <pc:docMk/>
            <pc:sldMk cId="2113085860" sldId="263"/>
            <ac:spMk id="13" creationId="{6125AAD2-1728-03B0-5D7D-2B915B3F2D13}"/>
          </ac:spMkLst>
        </pc:spChg>
        <pc:picChg chg="add del mod">
          <ac:chgData name="Nef, Stephan" userId="b7d5ca93-f9a5-4354-9f69-9a27454ac054" providerId="ADAL" clId="{3F73CA0B-0D42-43D5-B723-4ECBA46D5401}" dt="2023-05-12T04:40:09.750" v="1988" actId="478"/>
          <ac:picMkLst>
            <pc:docMk/>
            <pc:sldMk cId="2113085860" sldId="263"/>
            <ac:picMk id="5" creationId="{3BC73541-AFD8-6524-A5AE-C36D3C1277DF}"/>
          </ac:picMkLst>
        </pc:picChg>
        <pc:picChg chg="add mod">
          <ac:chgData name="Nef, Stephan" userId="b7d5ca93-f9a5-4354-9f69-9a27454ac054" providerId="ADAL" clId="{3F73CA0B-0D42-43D5-B723-4ECBA46D5401}" dt="2023-05-12T05:10:37.932" v="2144" actId="1076"/>
          <ac:picMkLst>
            <pc:docMk/>
            <pc:sldMk cId="2113085860" sldId="263"/>
            <ac:picMk id="10" creationId="{FBFCE532-907B-E25E-4808-01304D2E6B3F}"/>
          </ac:picMkLst>
        </pc:picChg>
        <pc:picChg chg="add del mod">
          <ac:chgData name="Nef, Stephan" userId="b7d5ca93-f9a5-4354-9f69-9a27454ac054" providerId="ADAL" clId="{3F73CA0B-0D42-43D5-B723-4ECBA46D5401}" dt="2023-05-12T05:21:17.643" v="2187" actId="478"/>
          <ac:picMkLst>
            <pc:docMk/>
            <pc:sldMk cId="2113085860" sldId="263"/>
            <ac:picMk id="12" creationId="{54E0D5E3-58E4-21BD-C1B0-C4400274BD81}"/>
          </ac:picMkLst>
        </pc:picChg>
      </pc:sldChg>
      <pc:sldChg chg="addSp delSp modSp mod">
        <pc:chgData name="Nef, Stephan" userId="b7d5ca93-f9a5-4354-9f69-9a27454ac054" providerId="ADAL" clId="{3F73CA0B-0D42-43D5-B723-4ECBA46D5401}" dt="2023-05-12T03:37:00.861" v="1902" actId="20577"/>
        <pc:sldMkLst>
          <pc:docMk/>
          <pc:sldMk cId="2067748881" sldId="265"/>
        </pc:sldMkLst>
        <pc:spChg chg="mod">
          <ac:chgData name="Nef, Stephan" userId="b7d5ca93-f9a5-4354-9f69-9a27454ac054" providerId="ADAL" clId="{3F73CA0B-0D42-43D5-B723-4ECBA46D5401}" dt="2023-05-11T19:07:24.710" v="114" actId="20577"/>
          <ac:spMkLst>
            <pc:docMk/>
            <pc:sldMk cId="2067748881" sldId="265"/>
            <ac:spMk id="2" creationId="{CE11386D-CC1D-E662-B952-D8F32E2412C4}"/>
          </ac:spMkLst>
        </pc:spChg>
        <pc:spChg chg="add del mod">
          <ac:chgData name="Nef, Stephan" userId="b7d5ca93-f9a5-4354-9f69-9a27454ac054" providerId="ADAL" clId="{3F73CA0B-0D42-43D5-B723-4ECBA46D5401}" dt="2023-05-11T19:05:36.411" v="71" actId="478"/>
          <ac:spMkLst>
            <pc:docMk/>
            <pc:sldMk cId="2067748881" sldId="265"/>
            <ac:spMk id="3" creationId="{55E91BED-97E3-4890-B8CA-169678B3615E}"/>
          </ac:spMkLst>
        </pc:spChg>
        <pc:spChg chg="add del mod">
          <ac:chgData name="Nef, Stephan" userId="b7d5ca93-f9a5-4354-9f69-9a27454ac054" providerId="ADAL" clId="{3F73CA0B-0D42-43D5-B723-4ECBA46D5401}" dt="2023-05-11T19:05:35.680" v="70" actId="478"/>
          <ac:spMkLst>
            <pc:docMk/>
            <pc:sldMk cId="2067748881" sldId="265"/>
            <ac:spMk id="4" creationId="{9AEC1BF4-A781-2729-29ED-A6A6C154497D}"/>
          </ac:spMkLst>
        </pc:spChg>
        <pc:spChg chg="add mod">
          <ac:chgData name="Nef, Stephan" userId="b7d5ca93-f9a5-4354-9f69-9a27454ac054" providerId="ADAL" clId="{3F73CA0B-0D42-43D5-B723-4ECBA46D5401}" dt="2023-05-11T19:24:04.361" v="459" actId="1076"/>
          <ac:spMkLst>
            <pc:docMk/>
            <pc:sldMk cId="2067748881" sldId="265"/>
            <ac:spMk id="5" creationId="{42C565F3-1162-7D5E-1281-C8BE26AB9D34}"/>
          </ac:spMkLst>
        </pc:spChg>
        <pc:spChg chg="add del mod">
          <ac:chgData name="Nef, Stephan" userId="b7d5ca93-f9a5-4354-9f69-9a27454ac054" providerId="ADAL" clId="{3F73CA0B-0D42-43D5-B723-4ECBA46D5401}" dt="2023-05-11T19:06:03.232" v="78" actId="478"/>
          <ac:spMkLst>
            <pc:docMk/>
            <pc:sldMk cId="2067748881" sldId="265"/>
            <ac:spMk id="6" creationId="{4EF73E0D-4357-5DA9-AB29-7365B23A0B27}"/>
          </ac:spMkLst>
        </pc:spChg>
        <pc:spChg chg="add del mod">
          <ac:chgData name="Nef, Stephan" userId="b7d5ca93-f9a5-4354-9f69-9a27454ac054" providerId="ADAL" clId="{3F73CA0B-0D42-43D5-B723-4ECBA46D5401}" dt="2023-05-11T19:06:28.869" v="82" actId="478"/>
          <ac:spMkLst>
            <pc:docMk/>
            <pc:sldMk cId="2067748881" sldId="265"/>
            <ac:spMk id="7" creationId="{ECD72F79-6212-8BD9-194C-DE7A7244E1C6}"/>
          </ac:spMkLst>
        </pc:spChg>
        <pc:spChg chg="add del mod">
          <ac:chgData name="Nef, Stephan" userId="b7d5ca93-f9a5-4354-9f69-9a27454ac054" providerId="ADAL" clId="{3F73CA0B-0D42-43D5-B723-4ECBA46D5401}" dt="2023-05-11T19:30:18.229" v="697" actId="478"/>
          <ac:spMkLst>
            <pc:docMk/>
            <pc:sldMk cId="2067748881" sldId="265"/>
            <ac:spMk id="11" creationId="{EE74736A-FD79-82F8-EA0E-8B1419726841}"/>
          </ac:spMkLst>
        </pc:spChg>
        <pc:spChg chg="add del mod">
          <ac:chgData name="Nef, Stephan" userId="b7d5ca93-f9a5-4354-9f69-9a27454ac054" providerId="ADAL" clId="{3F73CA0B-0D42-43D5-B723-4ECBA46D5401}" dt="2023-05-11T19:30:18.229" v="697" actId="478"/>
          <ac:spMkLst>
            <pc:docMk/>
            <pc:sldMk cId="2067748881" sldId="265"/>
            <ac:spMk id="13" creationId="{5D72A887-2D99-B93A-8B11-EFEF60F13DCE}"/>
          </ac:spMkLst>
        </pc:spChg>
        <pc:spChg chg="add del mod">
          <ac:chgData name="Nef, Stephan" userId="b7d5ca93-f9a5-4354-9f69-9a27454ac054" providerId="ADAL" clId="{3F73CA0B-0D42-43D5-B723-4ECBA46D5401}" dt="2023-05-11T19:30:18.229" v="697" actId="478"/>
          <ac:spMkLst>
            <pc:docMk/>
            <pc:sldMk cId="2067748881" sldId="265"/>
            <ac:spMk id="15" creationId="{42642A87-0856-5CA3-AF09-88F2707F39E0}"/>
          </ac:spMkLst>
        </pc:spChg>
        <pc:spChg chg="add mod">
          <ac:chgData name="Nef, Stephan" userId="b7d5ca93-f9a5-4354-9f69-9a27454ac054" providerId="ADAL" clId="{3F73CA0B-0D42-43D5-B723-4ECBA46D5401}" dt="2023-05-12T03:37:00.861" v="1902" actId="20577"/>
          <ac:spMkLst>
            <pc:docMk/>
            <pc:sldMk cId="2067748881" sldId="265"/>
            <ac:spMk id="17" creationId="{52A2D14D-D4C9-AEA4-2F39-E4EC530DFFBE}"/>
          </ac:spMkLst>
        </pc:spChg>
        <pc:spChg chg="add mod">
          <ac:chgData name="Nef, Stephan" userId="b7d5ca93-f9a5-4354-9f69-9a27454ac054" providerId="ADAL" clId="{3F73CA0B-0D42-43D5-B723-4ECBA46D5401}" dt="2023-05-11T19:52:23.623" v="1245" actId="20577"/>
          <ac:spMkLst>
            <pc:docMk/>
            <pc:sldMk cId="2067748881" sldId="265"/>
            <ac:spMk id="19" creationId="{3DF8C885-614E-1253-511C-4F3E470C478D}"/>
          </ac:spMkLst>
        </pc:spChg>
        <pc:spChg chg="add mod">
          <ac:chgData name="Nef, Stephan" userId="b7d5ca93-f9a5-4354-9f69-9a27454ac054" providerId="ADAL" clId="{3F73CA0B-0D42-43D5-B723-4ECBA46D5401}" dt="2023-05-11T19:52:11.179" v="1241" actId="403"/>
          <ac:spMkLst>
            <pc:docMk/>
            <pc:sldMk cId="2067748881" sldId="265"/>
            <ac:spMk id="21" creationId="{4A43F459-2FFA-A1FA-38C1-6F1F45642ABA}"/>
          </ac:spMkLst>
        </pc:spChg>
        <pc:picChg chg="add del mod">
          <ac:chgData name="Nef, Stephan" userId="b7d5ca93-f9a5-4354-9f69-9a27454ac054" providerId="ADAL" clId="{3F73CA0B-0D42-43D5-B723-4ECBA46D5401}" dt="2023-05-11T19:30:18.229" v="697" actId="478"/>
          <ac:picMkLst>
            <pc:docMk/>
            <pc:sldMk cId="2067748881" sldId="265"/>
            <ac:picMk id="9" creationId="{10FFCC9A-CD74-E5A4-0156-A78FC8B976B8}"/>
          </ac:picMkLst>
        </pc:picChg>
        <pc:picChg chg="add del mod">
          <ac:chgData name="Nef, Stephan" userId="b7d5ca93-f9a5-4354-9f69-9a27454ac054" providerId="ADAL" clId="{3F73CA0B-0D42-43D5-B723-4ECBA46D5401}" dt="2023-05-11T19:30:18.229" v="697" actId="478"/>
          <ac:picMkLst>
            <pc:docMk/>
            <pc:sldMk cId="2067748881" sldId="265"/>
            <ac:picMk id="12" creationId="{43550388-CE98-BC64-E280-A2322CEA49E9}"/>
          </ac:picMkLst>
        </pc:picChg>
        <pc:picChg chg="add del mod">
          <ac:chgData name="Nef, Stephan" userId="b7d5ca93-f9a5-4354-9f69-9a27454ac054" providerId="ADAL" clId="{3F73CA0B-0D42-43D5-B723-4ECBA46D5401}" dt="2023-05-11T19:30:18.229" v="697" actId="478"/>
          <ac:picMkLst>
            <pc:docMk/>
            <pc:sldMk cId="2067748881" sldId="265"/>
            <ac:picMk id="14" creationId="{AD00B3E3-B1A5-A895-FB0E-9F7590177204}"/>
          </ac:picMkLst>
        </pc:picChg>
        <pc:picChg chg="add mod">
          <ac:chgData name="Nef, Stephan" userId="b7d5ca93-f9a5-4354-9f69-9a27454ac054" providerId="ADAL" clId="{3F73CA0B-0D42-43D5-B723-4ECBA46D5401}" dt="2023-05-11T19:30:18.743" v="698"/>
          <ac:picMkLst>
            <pc:docMk/>
            <pc:sldMk cId="2067748881" sldId="265"/>
            <ac:picMk id="16" creationId="{22FC3631-B81D-4C9A-5D34-4166C0909FF2}"/>
          </ac:picMkLst>
        </pc:picChg>
        <pc:picChg chg="add mod">
          <ac:chgData name="Nef, Stephan" userId="b7d5ca93-f9a5-4354-9f69-9a27454ac054" providerId="ADAL" clId="{3F73CA0B-0D42-43D5-B723-4ECBA46D5401}" dt="2023-05-11T19:30:18.743" v="698"/>
          <ac:picMkLst>
            <pc:docMk/>
            <pc:sldMk cId="2067748881" sldId="265"/>
            <ac:picMk id="18" creationId="{6C5F21E7-4CA8-A8D2-1EE2-903FFE3956A7}"/>
          </ac:picMkLst>
        </pc:picChg>
        <pc:picChg chg="add mod">
          <ac:chgData name="Nef, Stephan" userId="b7d5ca93-f9a5-4354-9f69-9a27454ac054" providerId="ADAL" clId="{3F73CA0B-0D42-43D5-B723-4ECBA46D5401}" dt="2023-05-11T19:30:18.743" v="698"/>
          <ac:picMkLst>
            <pc:docMk/>
            <pc:sldMk cId="2067748881" sldId="265"/>
            <ac:picMk id="20" creationId="{18DC6EAB-F257-EC1D-0396-24A13B83F1E6}"/>
          </ac:picMkLst>
        </pc:picChg>
      </pc:sldChg>
      <pc:sldChg chg="addSp delSp modSp mod">
        <pc:chgData name="Nef, Stephan" userId="b7d5ca93-f9a5-4354-9f69-9a27454ac054" providerId="ADAL" clId="{3F73CA0B-0D42-43D5-B723-4ECBA46D5401}" dt="2023-05-12T07:47:11.412" v="2715" actId="21"/>
        <pc:sldMkLst>
          <pc:docMk/>
          <pc:sldMk cId="2377920897" sldId="268"/>
        </pc:sldMkLst>
        <pc:spChg chg="del">
          <ac:chgData name="Nef, Stephan" userId="b7d5ca93-f9a5-4354-9f69-9a27454ac054" providerId="ADAL" clId="{3F73CA0B-0D42-43D5-B723-4ECBA46D5401}" dt="2023-05-12T07:46:56.713" v="2712" actId="21"/>
          <ac:spMkLst>
            <pc:docMk/>
            <pc:sldMk cId="2377920897" sldId="268"/>
            <ac:spMk id="2" creationId="{6EC23016-F686-F926-1CF1-5F3D288F81F2}"/>
          </ac:spMkLst>
        </pc:spChg>
        <pc:spChg chg="del">
          <ac:chgData name="Nef, Stephan" userId="b7d5ca93-f9a5-4354-9f69-9a27454ac054" providerId="ADAL" clId="{3F73CA0B-0D42-43D5-B723-4ECBA46D5401}" dt="2023-05-12T07:47:11.412" v="2715" actId="21"/>
          <ac:spMkLst>
            <pc:docMk/>
            <pc:sldMk cId="2377920897" sldId="268"/>
            <ac:spMk id="5" creationId="{B6F77243-D11C-7B7D-3B73-051E5C6E4DEB}"/>
          </ac:spMkLst>
        </pc:spChg>
        <pc:spChg chg="add del mod">
          <ac:chgData name="Nef, Stephan" userId="b7d5ca93-f9a5-4354-9f69-9a27454ac054" providerId="ADAL" clId="{3F73CA0B-0D42-43D5-B723-4ECBA46D5401}" dt="2023-05-12T07:46:49.680" v="2711" actId="478"/>
          <ac:spMkLst>
            <pc:docMk/>
            <pc:sldMk cId="2377920897" sldId="268"/>
            <ac:spMk id="9" creationId="{CDBE02EA-5E2B-7FC5-6314-002A2DB8F76B}"/>
          </ac:spMkLst>
        </pc:spChg>
        <pc:spChg chg="add mod">
          <ac:chgData name="Nef, Stephan" userId="b7d5ca93-f9a5-4354-9f69-9a27454ac054" providerId="ADAL" clId="{3F73CA0B-0D42-43D5-B723-4ECBA46D5401}" dt="2023-05-12T07:46:56.713" v="2712" actId="21"/>
          <ac:spMkLst>
            <pc:docMk/>
            <pc:sldMk cId="2377920897" sldId="268"/>
            <ac:spMk id="17" creationId="{89D1BAAB-7E45-1BEC-2F35-C2F985BB1705}"/>
          </ac:spMkLst>
        </pc:spChg>
        <pc:picChg chg="del">
          <ac:chgData name="Nef, Stephan" userId="b7d5ca93-f9a5-4354-9f69-9a27454ac054" providerId="ADAL" clId="{3F73CA0B-0D42-43D5-B723-4ECBA46D5401}" dt="2023-05-12T07:43:16.543" v="2693" actId="478"/>
          <ac:picMkLst>
            <pc:docMk/>
            <pc:sldMk cId="2377920897" sldId="268"/>
            <ac:picMk id="4" creationId="{E7EE67B3-C372-FF1A-588F-9599642DC912}"/>
          </ac:picMkLst>
        </pc:picChg>
        <pc:picChg chg="del">
          <ac:chgData name="Nef, Stephan" userId="b7d5ca93-f9a5-4354-9f69-9a27454ac054" providerId="ADAL" clId="{3F73CA0B-0D42-43D5-B723-4ECBA46D5401}" dt="2023-05-12T07:46:56.713" v="2712" actId="21"/>
          <ac:picMkLst>
            <pc:docMk/>
            <pc:sldMk cId="2377920897" sldId="268"/>
            <ac:picMk id="6" creationId="{AE6BDB47-28D1-9E64-36A1-1A89C0D04211}"/>
          </ac:picMkLst>
        </pc:picChg>
        <pc:picChg chg="del">
          <ac:chgData name="Nef, Stephan" userId="b7d5ca93-f9a5-4354-9f69-9a27454ac054" providerId="ADAL" clId="{3F73CA0B-0D42-43D5-B723-4ECBA46D5401}" dt="2023-05-12T07:46:56.713" v="2712" actId="21"/>
          <ac:picMkLst>
            <pc:docMk/>
            <pc:sldMk cId="2377920897" sldId="268"/>
            <ac:picMk id="7" creationId="{2F0D918D-CB53-09E1-0F70-12C81676A189}"/>
          </ac:picMkLst>
        </pc:picChg>
        <pc:picChg chg="del">
          <ac:chgData name="Nef, Stephan" userId="b7d5ca93-f9a5-4354-9f69-9a27454ac054" providerId="ADAL" clId="{3F73CA0B-0D42-43D5-B723-4ECBA46D5401}" dt="2023-05-12T07:46:56.713" v="2712" actId="21"/>
          <ac:picMkLst>
            <pc:docMk/>
            <pc:sldMk cId="2377920897" sldId="268"/>
            <ac:picMk id="8" creationId="{9378D498-AE00-2783-EF97-DA98AE1421B8}"/>
          </ac:picMkLst>
        </pc:picChg>
        <pc:picChg chg="add del mod">
          <ac:chgData name="Nef, Stephan" userId="b7d5ca93-f9a5-4354-9f69-9a27454ac054" providerId="ADAL" clId="{3F73CA0B-0D42-43D5-B723-4ECBA46D5401}" dt="2023-05-12T07:45:58.482" v="2703" actId="931"/>
          <ac:picMkLst>
            <pc:docMk/>
            <pc:sldMk cId="2377920897" sldId="268"/>
            <ac:picMk id="11" creationId="{4DCE2119-6A7A-AB9D-5204-8D5E0A871B15}"/>
          </ac:picMkLst>
        </pc:picChg>
        <pc:picChg chg="add del mod">
          <ac:chgData name="Nef, Stephan" userId="b7d5ca93-f9a5-4354-9f69-9a27454ac054" providerId="ADAL" clId="{3F73CA0B-0D42-43D5-B723-4ECBA46D5401}" dt="2023-05-12T07:43:54.126" v="2698" actId="478"/>
          <ac:picMkLst>
            <pc:docMk/>
            <pc:sldMk cId="2377920897" sldId="268"/>
            <ac:picMk id="1026" creationId="{75D1784E-8EEF-9F77-0A9A-C158B51CBD10}"/>
          </ac:picMkLst>
        </pc:picChg>
      </pc:sldChg>
      <pc:sldChg chg="modSp add ord">
        <pc:chgData name="Nef, Stephan" userId="b7d5ca93-f9a5-4354-9f69-9a27454ac054" providerId="ADAL" clId="{3F73CA0B-0D42-43D5-B723-4ECBA46D5401}" dt="2023-05-11T19:03:36.081" v="36" actId="20577"/>
        <pc:sldMkLst>
          <pc:docMk/>
          <pc:sldMk cId="470287965" sldId="278"/>
        </pc:sldMkLst>
        <pc:graphicFrameChg chg="mod">
          <ac:chgData name="Nef, Stephan" userId="b7d5ca93-f9a5-4354-9f69-9a27454ac054" providerId="ADAL" clId="{3F73CA0B-0D42-43D5-B723-4ECBA46D5401}" dt="2023-05-11T19:03:36.081" v="36" actId="20577"/>
          <ac:graphicFrameMkLst>
            <pc:docMk/>
            <pc:sldMk cId="470287965" sldId="278"/>
            <ac:graphicFrameMk id="5" creationId="{0453E7A4-167B-94BE-8500-F3848D75CD2C}"/>
          </ac:graphicFrameMkLst>
        </pc:graphicFrameChg>
      </pc:sldChg>
      <pc:sldChg chg="addSp delSp modSp add mod modNotesTx">
        <pc:chgData name="Nef, Stephan" userId="b7d5ca93-f9a5-4354-9f69-9a27454ac054" providerId="ADAL" clId="{3F73CA0B-0D42-43D5-B723-4ECBA46D5401}" dt="2023-05-12T07:39:48.203" v="2692" actId="20577"/>
        <pc:sldMkLst>
          <pc:docMk/>
          <pc:sldMk cId="2176762836" sldId="280"/>
        </pc:sldMkLst>
        <pc:spChg chg="mod">
          <ac:chgData name="Nef, Stephan" userId="b7d5ca93-f9a5-4354-9f69-9a27454ac054" providerId="ADAL" clId="{3F73CA0B-0D42-43D5-B723-4ECBA46D5401}" dt="2023-05-11T19:23:12.917" v="422" actId="20577"/>
          <ac:spMkLst>
            <pc:docMk/>
            <pc:sldMk cId="2176762836" sldId="280"/>
            <ac:spMk id="2" creationId="{CE11386D-CC1D-E662-B952-D8F32E2412C4}"/>
          </ac:spMkLst>
        </pc:spChg>
        <pc:spChg chg="add mod">
          <ac:chgData name="Nef, Stephan" userId="b7d5ca93-f9a5-4354-9f69-9a27454ac054" providerId="ADAL" clId="{3F73CA0B-0D42-43D5-B723-4ECBA46D5401}" dt="2023-05-11T19:24:13.011" v="460" actId="1076"/>
          <ac:spMkLst>
            <pc:docMk/>
            <pc:sldMk cId="2176762836" sldId="280"/>
            <ac:spMk id="3" creationId="{E7A4CDB5-7FC8-8391-FB2F-18B39E72E105}"/>
          </ac:spMkLst>
        </pc:spChg>
        <pc:spChg chg="del">
          <ac:chgData name="Nef, Stephan" userId="b7d5ca93-f9a5-4354-9f69-9a27454ac054" providerId="ADAL" clId="{3F73CA0B-0D42-43D5-B723-4ECBA46D5401}" dt="2023-05-11T19:23:27.564" v="423" actId="478"/>
          <ac:spMkLst>
            <pc:docMk/>
            <pc:sldMk cId="2176762836" sldId="280"/>
            <ac:spMk id="5" creationId="{42C565F3-1162-7D5E-1281-C8BE26AB9D34}"/>
          </ac:spMkLst>
        </pc:spChg>
        <pc:spChg chg="mod">
          <ac:chgData name="Nef, Stephan" userId="b7d5ca93-f9a5-4354-9f69-9a27454ac054" providerId="ADAL" clId="{3F73CA0B-0D42-43D5-B723-4ECBA46D5401}" dt="2023-05-12T04:06:40.548" v="1928" actId="20577"/>
          <ac:spMkLst>
            <pc:docMk/>
            <pc:sldMk cId="2176762836" sldId="280"/>
            <ac:spMk id="11" creationId="{EE74736A-FD79-82F8-EA0E-8B1419726841}"/>
          </ac:spMkLst>
        </pc:spChg>
        <pc:spChg chg="mod">
          <ac:chgData name="Nef, Stephan" userId="b7d5ca93-f9a5-4354-9f69-9a27454ac054" providerId="ADAL" clId="{3F73CA0B-0D42-43D5-B723-4ECBA46D5401}" dt="2023-05-11T19:50:10.294" v="1236" actId="20577"/>
          <ac:spMkLst>
            <pc:docMk/>
            <pc:sldMk cId="2176762836" sldId="280"/>
            <ac:spMk id="13" creationId="{5D72A887-2D99-B93A-8B11-EFEF60F13DCE}"/>
          </ac:spMkLst>
        </pc:spChg>
        <pc:spChg chg="mod">
          <ac:chgData name="Nef, Stephan" userId="b7d5ca93-f9a5-4354-9f69-9a27454ac054" providerId="ADAL" clId="{3F73CA0B-0D42-43D5-B723-4ECBA46D5401}" dt="2023-05-12T07:37:24.245" v="2529" actId="20577"/>
          <ac:spMkLst>
            <pc:docMk/>
            <pc:sldMk cId="2176762836" sldId="280"/>
            <ac:spMk id="15" creationId="{42642A87-0856-5CA3-AF09-88F2707F39E0}"/>
          </ac:spMkLst>
        </pc:spChg>
      </pc:sldChg>
      <pc:sldChg chg="addSp delSp modSp add mod">
        <pc:chgData name="Nef, Stephan" userId="b7d5ca93-f9a5-4354-9f69-9a27454ac054" providerId="ADAL" clId="{3F73CA0B-0D42-43D5-B723-4ECBA46D5401}" dt="2023-05-11T20:19:10.325" v="1900" actId="1035"/>
        <pc:sldMkLst>
          <pc:docMk/>
          <pc:sldMk cId="3018345404" sldId="282"/>
        </pc:sldMkLst>
        <pc:spChg chg="add del mod">
          <ac:chgData name="Nef, Stephan" userId="b7d5ca93-f9a5-4354-9f69-9a27454ac054" providerId="ADAL" clId="{3F73CA0B-0D42-43D5-B723-4ECBA46D5401}" dt="2023-05-11T19:53:07.725" v="1250" actId="478"/>
          <ac:spMkLst>
            <pc:docMk/>
            <pc:sldMk cId="3018345404" sldId="282"/>
            <ac:spMk id="3" creationId="{5A3AB787-458A-64E7-8BAC-502611393736}"/>
          </ac:spMkLst>
        </pc:spChg>
        <pc:spChg chg="add mod">
          <ac:chgData name="Nef, Stephan" userId="b7d5ca93-f9a5-4354-9f69-9a27454ac054" providerId="ADAL" clId="{3F73CA0B-0D42-43D5-B723-4ECBA46D5401}" dt="2023-05-11T20:18:52.627" v="1891" actId="255"/>
          <ac:spMkLst>
            <pc:docMk/>
            <pc:sldMk cId="3018345404" sldId="282"/>
            <ac:spMk id="16" creationId="{7D6B16F8-EB8B-C5E6-5E3F-A5D648F2C93F}"/>
          </ac:spMkLst>
        </pc:spChg>
        <pc:spChg chg="add del mod">
          <ac:chgData name="Nef, Stephan" userId="b7d5ca93-f9a5-4354-9f69-9a27454ac054" providerId="ADAL" clId="{3F73CA0B-0D42-43D5-B723-4ECBA46D5401}" dt="2023-05-11T20:00:07.206" v="1402" actId="478"/>
          <ac:spMkLst>
            <pc:docMk/>
            <pc:sldMk cId="3018345404" sldId="282"/>
            <ac:spMk id="17" creationId="{FE4B91A5-B9C0-BC72-7770-258AD333E12D}"/>
          </ac:spMkLst>
        </pc:spChg>
        <pc:spChg chg="add mod">
          <ac:chgData name="Nef, Stephan" userId="b7d5ca93-f9a5-4354-9f69-9a27454ac054" providerId="ADAL" clId="{3F73CA0B-0D42-43D5-B723-4ECBA46D5401}" dt="2023-05-11T20:16:01.075" v="1826" actId="20577"/>
          <ac:spMkLst>
            <pc:docMk/>
            <pc:sldMk cId="3018345404" sldId="282"/>
            <ac:spMk id="18" creationId="{C97AC6C9-316F-81DB-6AE3-9404474D6435}"/>
          </ac:spMkLst>
        </pc:spChg>
        <pc:spChg chg="add mod">
          <ac:chgData name="Nef, Stephan" userId="b7d5ca93-f9a5-4354-9f69-9a27454ac054" providerId="ADAL" clId="{3F73CA0B-0D42-43D5-B723-4ECBA46D5401}" dt="2023-05-11T20:15:31.735" v="1811" actId="20577"/>
          <ac:spMkLst>
            <pc:docMk/>
            <pc:sldMk cId="3018345404" sldId="282"/>
            <ac:spMk id="19" creationId="{06E9E784-8DCE-D169-3E08-066718B5F80B}"/>
          </ac:spMkLst>
        </pc:spChg>
        <pc:spChg chg="add mod">
          <ac:chgData name="Nef, Stephan" userId="b7d5ca93-f9a5-4354-9f69-9a27454ac054" providerId="ADAL" clId="{3F73CA0B-0D42-43D5-B723-4ECBA46D5401}" dt="2023-05-11T20:11:25.886" v="1739" actId="255"/>
          <ac:spMkLst>
            <pc:docMk/>
            <pc:sldMk cId="3018345404" sldId="282"/>
            <ac:spMk id="20" creationId="{C63AC705-46A1-D2B3-0FB6-695C11002B0F}"/>
          </ac:spMkLst>
        </pc:spChg>
        <pc:spChg chg="add mod">
          <ac:chgData name="Nef, Stephan" userId="b7d5ca93-f9a5-4354-9f69-9a27454ac054" providerId="ADAL" clId="{3F73CA0B-0D42-43D5-B723-4ECBA46D5401}" dt="2023-05-11T20:19:10.325" v="1900" actId="1035"/>
          <ac:spMkLst>
            <pc:docMk/>
            <pc:sldMk cId="3018345404" sldId="282"/>
            <ac:spMk id="27" creationId="{B8BD2AAC-C82B-F283-DBE3-880695ACEB55}"/>
          </ac:spMkLst>
        </pc:spChg>
        <pc:spChg chg="add mod">
          <ac:chgData name="Nef, Stephan" userId="b7d5ca93-f9a5-4354-9f69-9a27454ac054" providerId="ADAL" clId="{3F73CA0B-0D42-43D5-B723-4ECBA46D5401}" dt="2023-05-11T20:17:00.011" v="1859" actId="1037"/>
          <ac:spMkLst>
            <pc:docMk/>
            <pc:sldMk cId="3018345404" sldId="282"/>
            <ac:spMk id="28" creationId="{B236282F-309C-DC4A-6680-F743B1D8687B}"/>
          </ac:spMkLst>
        </pc:spChg>
        <pc:spChg chg="add del mod">
          <ac:chgData name="Nef, Stephan" userId="b7d5ca93-f9a5-4354-9f69-9a27454ac054" providerId="ADAL" clId="{3F73CA0B-0D42-43D5-B723-4ECBA46D5401}" dt="2023-05-11T20:16:50.560" v="1835" actId="478"/>
          <ac:spMkLst>
            <pc:docMk/>
            <pc:sldMk cId="3018345404" sldId="282"/>
            <ac:spMk id="29" creationId="{135E71E6-9443-F0F9-0E52-262702748417}"/>
          </ac:spMkLst>
        </pc:spChg>
        <pc:spChg chg="add mod">
          <ac:chgData name="Nef, Stephan" userId="b7d5ca93-f9a5-4354-9f69-9a27454ac054" providerId="ADAL" clId="{3F73CA0B-0D42-43D5-B723-4ECBA46D5401}" dt="2023-05-11T20:18:15.659" v="1875" actId="14100"/>
          <ac:spMkLst>
            <pc:docMk/>
            <pc:sldMk cId="3018345404" sldId="282"/>
            <ac:spMk id="30" creationId="{E2F46E0D-5EAC-2569-133B-9E92D5DA3134}"/>
          </ac:spMkLst>
        </pc:spChg>
        <pc:spChg chg="add mod">
          <ac:chgData name="Nef, Stephan" userId="b7d5ca93-f9a5-4354-9f69-9a27454ac054" providerId="ADAL" clId="{3F73CA0B-0D42-43D5-B723-4ECBA46D5401}" dt="2023-05-11T20:18:15.659" v="1875" actId="14100"/>
          <ac:spMkLst>
            <pc:docMk/>
            <pc:sldMk cId="3018345404" sldId="282"/>
            <ac:spMk id="31" creationId="{E4B3D415-574A-21B2-421B-EAE40122B3B1}"/>
          </ac:spMkLst>
        </pc:spChg>
        <pc:spChg chg="add mod">
          <ac:chgData name="Nef, Stephan" userId="b7d5ca93-f9a5-4354-9f69-9a27454ac054" providerId="ADAL" clId="{3F73CA0B-0D42-43D5-B723-4ECBA46D5401}" dt="2023-05-11T20:18:15.659" v="1875" actId="14100"/>
          <ac:spMkLst>
            <pc:docMk/>
            <pc:sldMk cId="3018345404" sldId="282"/>
            <ac:spMk id="32" creationId="{CD8B5C80-A50F-D346-C188-19452F16D994}"/>
          </ac:spMkLst>
        </pc:spChg>
        <pc:graphicFrameChg chg="del mod">
          <ac:chgData name="Nef, Stephan" userId="b7d5ca93-f9a5-4354-9f69-9a27454ac054" providerId="ADAL" clId="{3F73CA0B-0D42-43D5-B723-4ECBA46D5401}" dt="2023-05-11T19:53:03.814" v="1249" actId="478"/>
          <ac:graphicFrameMkLst>
            <pc:docMk/>
            <pc:sldMk cId="3018345404" sldId="282"/>
            <ac:graphicFrameMk id="5" creationId="{0453E7A4-167B-94BE-8500-F3848D75CD2C}"/>
          </ac:graphicFrameMkLst>
        </pc:graphicFrameChg>
        <pc:picChg chg="add del mod">
          <ac:chgData name="Nef, Stephan" userId="b7d5ca93-f9a5-4354-9f69-9a27454ac054" providerId="ADAL" clId="{3F73CA0B-0D42-43D5-B723-4ECBA46D5401}" dt="2023-05-11T20:02:11.938" v="1426" actId="478"/>
          <ac:picMkLst>
            <pc:docMk/>
            <pc:sldMk cId="3018345404" sldId="282"/>
            <ac:picMk id="4" creationId="{5C9961E7-57CE-0559-E0FE-932EDC406EB8}"/>
          </ac:picMkLst>
        </pc:picChg>
        <pc:picChg chg="add mod ord">
          <ac:chgData name="Nef, Stephan" userId="b7d5ca93-f9a5-4354-9f69-9a27454ac054" providerId="ADAL" clId="{3F73CA0B-0D42-43D5-B723-4ECBA46D5401}" dt="2023-05-11T20:10:08.957" v="1719" actId="1076"/>
          <ac:picMkLst>
            <pc:docMk/>
            <pc:sldMk cId="3018345404" sldId="282"/>
            <ac:picMk id="7" creationId="{116BEEFD-3F96-2F44-B9E7-5E8438BC1A95}"/>
          </ac:picMkLst>
        </pc:picChg>
        <pc:picChg chg="add mod ord">
          <ac:chgData name="Nef, Stephan" userId="b7d5ca93-f9a5-4354-9f69-9a27454ac054" providerId="ADAL" clId="{3F73CA0B-0D42-43D5-B723-4ECBA46D5401}" dt="2023-05-11T20:10:11.401" v="1720" actId="1076"/>
          <ac:picMkLst>
            <pc:docMk/>
            <pc:sldMk cId="3018345404" sldId="282"/>
            <ac:picMk id="9" creationId="{8E6E11D6-8660-C027-6A0F-A4C15E31F8E8}"/>
          </ac:picMkLst>
        </pc:picChg>
        <pc:picChg chg="add mod ord">
          <ac:chgData name="Nef, Stephan" userId="b7d5ca93-f9a5-4354-9f69-9a27454ac054" providerId="ADAL" clId="{3F73CA0B-0D42-43D5-B723-4ECBA46D5401}" dt="2023-05-11T20:10:24.324" v="1726" actId="1076"/>
          <ac:picMkLst>
            <pc:docMk/>
            <pc:sldMk cId="3018345404" sldId="282"/>
            <ac:picMk id="11" creationId="{51603967-3CB5-FB2C-E7E2-8B5111AC97E2}"/>
          </ac:picMkLst>
        </pc:picChg>
        <pc:picChg chg="add del mod">
          <ac:chgData name="Nef, Stephan" userId="b7d5ca93-f9a5-4354-9f69-9a27454ac054" providerId="ADAL" clId="{3F73CA0B-0D42-43D5-B723-4ECBA46D5401}" dt="2023-05-11T19:55:52.042" v="1272" actId="478"/>
          <ac:picMkLst>
            <pc:docMk/>
            <pc:sldMk cId="3018345404" sldId="282"/>
            <ac:picMk id="13" creationId="{163D1961-6E06-5C89-A3CB-22C32A587DDE}"/>
          </ac:picMkLst>
        </pc:picChg>
        <pc:picChg chg="add mod ord">
          <ac:chgData name="Nef, Stephan" userId="b7d5ca93-f9a5-4354-9f69-9a27454ac054" providerId="ADAL" clId="{3F73CA0B-0D42-43D5-B723-4ECBA46D5401}" dt="2023-05-11T20:10:36.078" v="1728" actId="1076"/>
          <ac:picMkLst>
            <pc:docMk/>
            <pc:sldMk cId="3018345404" sldId="282"/>
            <ac:picMk id="15" creationId="{98A7C1FB-09FC-EBC3-1CC2-DC2EA129CDE6}"/>
          </ac:picMkLst>
        </pc:picChg>
        <pc:picChg chg="add del mod">
          <ac:chgData name="Nef, Stephan" userId="b7d5ca93-f9a5-4354-9f69-9a27454ac054" providerId="ADAL" clId="{3F73CA0B-0D42-43D5-B723-4ECBA46D5401}" dt="2023-05-11T20:12:00.528" v="1763" actId="478"/>
          <ac:picMkLst>
            <pc:docMk/>
            <pc:sldMk cId="3018345404" sldId="282"/>
            <ac:picMk id="21" creationId="{3351AF52-1391-0A7A-261D-B60BFFE309A2}"/>
          </ac:picMkLst>
        </pc:picChg>
        <pc:cxnChg chg="add del mod">
          <ac:chgData name="Nef, Stephan" userId="b7d5ca93-f9a5-4354-9f69-9a27454ac054" providerId="ADAL" clId="{3F73CA0B-0D42-43D5-B723-4ECBA46D5401}" dt="2023-05-11T20:14:59.094" v="1807" actId="478"/>
          <ac:cxnSpMkLst>
            <pc:docMk/>
            <pc:sldMk cId="3018345404" sldId="282"/>
            <ac:cxnSpMk id="23" creationId="{AC41A881-5011-66A4-D075-7AD65223CA1B}"/>
          </ac:cxnSpMkLst>
        </pc:cxnChg>
        <pc:cxnChg chg="add del mod">
          <ac:chgData name="Nef, Stephan" userId="b7d5ca93-f9a5-4354-9f69-9a27454ac054" providerId="ADAL" clId="{3F73CA0B-0D42-43D5-B723-4ECBA46D5401}" dt="2023-05-11T20:16:12.059" v="1827" actId="478"/>
          <ac:cxnSpMkLst>
            <pc:docMk/>
            <pc:sldMk cId="3018345404" sldId="282"/>
            <ac:cxnSpMk id="24" creationId="{64EADA48-E6B3-349B-49CD-567E12786EC4}"/>
          </ac:cxnSpMkLst>
        </pc:cxnChg>
        <pc:cxnChg chg="add del mod">
          <ac:chgData name="Nef, Stephan" userId="b7d5ca93-f9a5-4354-9f69-9a27454ac054" providerId="ADAL" clId="{3F73CA0B-0D42-43D5-B723-4ECBA46D5401}" dt="2023-05-11T20:15:52.915" v="1819" actId="478"/>
          <ac:cxnSpMkLst>
            <pc:docMk/>
            <pc:sldMk cId="3018345404" sldId="282"/>
            <ac:cxnSpMk id="26" creationId="{B9B5F108-183E-C5C3-9AF9-8ACC540ED29D}"/>
          </ac:cxnSpMkLst>
        </pc:cxnChg>
      </pc:sldChg>
      <pc:sldChg chg="add del">
        <pc:chgData name="Nef, Stephan" userId="b7d5ca93-f9a5-4354-9f69-9a27454ac054" providerId="ADAL" clId="{3F73CA0B-0D42-43D5-B723-4ECBA46D5401}" dt="2023-05-11T20:19:14.775" v="1901" actId="47"/>
        <pc:sldMkLst>
          <pc:docMk/>
          <pc:sldMk cId="1250842911" sldId="283"/>
        </pc:sldMkLst>
      </pc:sldChg>
      <pc:sldChg chg="delSp modSp add mod">
        <pc:chgData name="Nef, Stephan" userId="b7d5ca93-f9a5-4354-9f69-9a27454ac054" providerId="ADAL" clId="{3F73CA0B-0D42-43D5-B723-4ECBA46D5401}" dt="2023-05-12T05:33:37.023" v="2370" actId="1076"/>
        <pc:sldMkLst>
          <pc:docMk/>
          <pc:sldMk cId="2898450132" sldId="288"/>
        </pc:sldMkLst>
        <pc:spChg chg="del mod">
          <ac:chgData name="Nef, Stephan" userId="b7d5ca93-f9a5-4354-9f69-9a27454ac054" providerId="ADAL" clId="{3F73CA0B-0D42-43D5-B723-4ECBA46D5401}" dt="2023-05-12T05:25:58.362" v="2313" actId="478"/>
          <ac:spMkLst>
            <pc:docMk/>
            <pc:sldMk cId="2898450132" sldId="288"/>
            <ac:spMk id="6" creationId="{7E324DC2-4F0A-52A2-06BD-EFB41E3E6D34}"/>
          </ac:spMkLst>
        </pc:spChg>
        <pc:spChg chg="mod">
          <ac:chgData name="Nef, Stephan" userId="b7d5ca93-f9a5-4354-9f69-9a27454ac054" providerId="ADAL" clId="{3F73CA0B-0D42-43D5-B723-4ECBA46D5401}" dt="2023-05-12T05:33:24.728" v="2369" actId="255"/>
          <ac:spMkLst>
            <pc:docMk/>
            <pc:sldMk cId="2898450132" sldId="288"/>
            <ac:spMk id="13" creationId="{6125AAD2-1728-03B0-5D7D-2B915B3F2D13}"/>
          </ac:spMkLst>
        </pc:spChg>
        <pc:picChg chg="del">
          <ac:chgData name="Nef, Stephan" userId="b7d5ca93-f9a5-4354-9f69-9a27454ac054" providerId="ADAL" clId="{3F73CA0B-0D42-43D5-B723-4ECBA46D5401}" dt="2023-05-12T05:25:49.933" v="2310" actId="478"/>
          <ac:picMkLst>
            <pc:docMk/>
            <pc:sldMk cId="2898450132" sldId="288"/>
            <ac:picMk id="10" creationId="{FBFCE532-907B-E25E-4808-01304D2E6B3F}"/>
          </ac:picMkLst>
        </pc:picChg>
        <pc:picChg chg="mod">
          <ac:chgData name="Nef, Stephan" userId="b7d5ca93-f9a5-4354-9f69-9a27454ac054" providerId="ADAL" clId="{3F73CA0B-0D42-43D5-B723-4ECBA46D5401}" dt="2023-05-12T05:33:37.023" v="2370" actId="1076"/>
          <ac:picMkLst>
            <pc:docMk/>
            <pc:sldMk cId="2898450132" sldId="288"/>
            <ac:picMk id="12" creationId="{54E0D5E3-58E4-21BD-C1B0-C4400274BD81}"/>
          </ac:picMkLst>
        </pc:picChg>
      </pc:sldChg>
      <pc:sldChg chg="addSp delSp modSp new mod setBg">
        <pc:chgData name="Nef, Stephan" userId="b7d5ca93-f9a5-4354-9f69-9a27454ac054" providerId="ADAL" clId="{3F73CA0B-0D42-43D5-B723-4ECBA46D5401}" dt="2023-05-12T07:49:09.297" v="2752" actId="1076"/>
        <pc:sldMkLst>
          <pc:docMk/>
          <pc:sldMk cId="1687105808" sldId="289"/>
        </pc:sldMkLst>
        <pc:spChg chg="del mod">
          <ac:chgData name="Nef, Stephan" userId="b7d5ca93-f9a5-4354-9f69-9a27454ac054" providerId="ADAL" clId="{3F73CA0B-0D42-43D5-B723-4ECBA46D5401}" dt="2023-05-12T07:47:04.288" v="2714" actId="478"/>
          <ac:spMkLst>
            <pc:docMk/>
            <pc:sldMk cId="1687105808" sldId="289"/>
            <ac:spMk id="2" creationId="{78A4BB2D-E57E-AF9B-847B-6966EA3AF4C6}"/>
          </ac:spMkLst>
        </pc:spChg>
        <pc:spChg chg="add mod">
          <ac:chgData name="Nef, Stephan" userId="b7d5ca93-f9a5-4354-9f69-9a27454ac054" providerId="ADAL" clId="{3F73CA0B-0D42-43D5-B723-4ECBA46D5401}" dt="2023-05-12T07:48:00.841" v="2732" actId="1076"/>
          <ac:spMkLst>
            <pc:docMk/>
            <pc:sldMk cId="1687105808" sldId="289"/>
            <ac:spMk id="3" creationId="{DB77513B-6A93-A07C-167A-04A9F9F663AE}"/>
          </ac:spMkLst>
        </pc:spChg>
        <pc:spChg chg="add mod">
          <ac:chgData name="Nef, Stephan" userId="b7d5ca93-f9a5-4354-9f69-9a27454ac054" providerId="ADAL" clId="{3F73CA0B-0D42-43D5-B723-4ECBA46D5401}" dt="2023-05-12T07:48:23.930" v="2742" actId="14100"/>
          <ac:spMkLst>
            <pc:docMk/>
            <pc:sldMk cId="1687105808" sldId="289"/>
            <ac:spMk id="7" creationId="{D332F75C-4707-4780-A8E3-42E9E43B17DB}"/>
          </ac:spMkLst>
        </pc:spChg>
        <pc:spChg chg="add">
          <ac:chgData name="Nef, Stephan" userId="b7d5ca93-f9a5-4354-9f69-9a27454ac054" providerId="ADAL" clId="{3F73CA0B-0D42-43D5-B723-4ECBA46D5401}" dt="2023-05-12T07:46:40.349" v="2710" actId="26606"/>
          <ac:spMkLst>
            <pc:docMk/>
            <pc:sldMk cId="1687105808" sldId="289"/>
            <ac:spMk id="2055" creationId="{9B7AD9F6-8CE7-4299-8FC6-328F4DCD3FF9}"/>
          </ac:spMkLst>
        </pc:spChg>
        <pc:spChg chg="add">
          <ac:chgData name="Nef, Stephan" userId="b7d5ca93-f9a5-4354-9f69-9a27454ac054" providerId="ADAL" clId="{3F73CA0B-0D42-43D5-B723-4ECBA46D5401}" dt="2023-05-12T07:46:40.349" v="2710" actId="26606"/>
          <ac:spMkLst>
            <pc:docMk/>
            <pc:sldMk cId="1687105808" sldId="289"/>
            <ac:spMk id="2057" creationId="{F49775AF-8896-43EE-92C6-83497D6DC56F}"/>
          </ac:spMkLst>
        </pc:spChg>
        <pc:picChg chg="add mod">
          <ac:chgData name="Nef, Stephan" userId="b7d5ca93-f9a5-4354-9f69-9a27454ac054" providerId="ADAL" clId="{3F73CA0B-0D42-43D5-B723-4ECBA46D5401}" dt="2023-05-12T07:49:09.297" v="2752" actId="1076"/>
          <ac:picMkLst>
            <pc:docMk/>
            <pc:sldMk cId="1687105808" sldId="289"/>
            <ac:picMk id="4" creationId="{78A4C763-F16E-020A-102B-0FD44ADFB233}"/>
          </ac:picMkLst>
        </pc:picChg>
        <pc:picChg chg="add mod">
          <ac:chgData name="Nef, Stephan" userId="b7d5ca93-f9a5-4354-9f69-9a27454ac054" providerId="ADAL" clId="{3F73CA0B-0D42-43D5-B723-4ECBA46D5401}" dt="2023-05-12T07:49:05.827" v="2751" actId="1076"/>
          <ac:picMkLst>
            <pc:docMk/>
            <pc:sldMk cId="1687105808" sldId="289"/>
            <ac:picMk id="5" creationId="{6BFD5A7F-B368-4830-A18C-8841D089A2B2}"/>
          </ac:picMkLst>
        </pc:picChg>
        <pc:picChg chg="add mod">
          <ac:chgData name="Nef, Stephan" userId="b7d5ca93-f9a5-4354-9f69-9a27454ac054" providerId="ADAL" clId="{3F73CA0B-0D42-43D5-B723-4ECBA46D5401}" dt="2023-05-12T07:49:01.775" v="2750" actId="1076"/>
          <ac:picMkLst>
            <pc:docMk/>
            <pc:sldMk cId="1687105808" sldId="289"/>
            <ac:picMk id="6" creationId="{0E4E4EC7-94EC-AD24-884B-C557685C5CAC}"/>
          </ac:picMkLst>
        </pc:picChg>
        <pc:picChg chg="add mod">
          <ac:chgData name="Nef, Stephan" userId="b7d5ca93-f9a5-4354-9f69-9a27454ac054" providerId="ADAL" clId="{3F73CA0B-0D42-43D5-B723-4ECBA46D5401}" dt="2023-05-12T07:46:40.349" v="2710" actId="26606"/>
          <ac:picMkLst>
            <pc:docMk/>
            <pc:sldMk cId="1687105808" sldId="289"/>
            <ac:picMk id="2050" creationId="{7762A359-1ED4-6A35-D930-910104D949FB}"/>
          </ac:picMkLst>
        </pc:picChg>
      </pc:sldChg>
    </pc:docChg>
  </pc:docChgLst>
  <pc:docChgLst>
    <pc:chgData name="Grau, JanErik" userId="adf1dd24-bd35-4456-9e13-4a1d3fb9a787" providerId="ADAL" clId="{35A90B73-07A4-4596-B5D0-72C9F6C5F6F3}"/>
    <pc:docChg chg="undo custSel addSld delSld modSld sldOrd">
      <pc:chgData name="Grau, JanErik" userId="adf1dd24-bd35-4456-9e13-4a1d3fb9a787" providerId="ADAL" clId="{35A90B73-07A4-4596-B5D0-72C9F6C5F6F3}" dt="2023-05-12T08:16:05.983" v="1100" actId="20577"/>
      <pc:docMkLst>
        <pc:docMk/>
      </pc:docMkLst>
      <pc:sldChg chg="addSp delSp modSp del mod">
        <pc:chgData name="Grau, JanErik" userId="adf1dd24-bd35-4456-9e13-4a1d3fb9a787" providerId="ADAL" clId="{35A90B73-07A4-4596-B5D0-72C9F6C5F6F3}" dt="2023-05-11T21:18:58.110" v="712" actId="47"/>
        <pc:sldMkLst>
          <pc:docMk/>
          <pc:sldMk cId="4056680850" sldId="258"/>
        </pc:sldMkLst>
        <pc:spChg chg="del">
          <ac:chgData name="Grau, JanErik" userId="adf1dd24-bd35-4456-9e13-4a1d3fb9a787" providerId="ADAL" clId="{35A90B73-07A4-4596-B5D0-72C9F6C5F6F3}" dt="2023-05-11T21:00:03.909" v="113" actId="478"/>
          <ac:spMkLst>
            <pc:docMk/>
            <pc:sldMk cId="4056680850" sldId="258"/>
            <ac:spMk id="2" creationId="{77A35CBA-CF0C-0E4F-1805-24439F0044F1}"/>
          </ac:spMkLst>
        </pc:spChg>
        <pc:spChg chg="add del mod">
          <ac:chgData name="Grau, JanErik" userId="adf1dd24-bd35-4456-9e13-4a1d3fb9a787" providerId="ADAL" clId="{35A90B73-07A4-4596-B5D0-72C9F6C5F6F3}" dt="2023-05-11T21:00:24.895" v="114" actId="478"/>
          <ac:spMkLst>
            <pc:docMk/>
            <pc:sldMk cId="4056680850" sldId="258"/>
            <ac:spMk id="6" creationId="{0DFFF324-4DC0-D27E-5B98-59BEE621F940}"/>
          </ac:spMkLst>
        </pc:spChg>
        <pc:spChg chg="add del">
          <ac:chgData name="Grau, JanErik" userId="adf1dd24-bd35-4456-9e13-4a1d3fb9a787" providerId="ADAL" clId="{35A90B73-07A4-4596-B5D0-72C9F6C5F6F3}" dt="2023-05-11T21:00:34.210" v="117" actId="26606"/>
          <ac:spMkLst>
            <pc:docMk/>
            <pc:sldMk cId="4056680850" sldId="258"/>
            <ac:spMk id="9" creationId="{35DB3719-6FDC-4E5D-891D-FF40B7300F64}"/>
          </ac:spMkLst>
        </pc:spChg>
        <pc:spChg chg="add del">
          <ac:chgData name="Grau, JanErik" userId="adf1dd24-bd35-4456-9e13-4a1d3fb9a787" providerId="ADAL" clId="{35A90B73-07A4-4596-B5D0-72C9F6C5F6F3}" dt="2023-05-11T21:00:34.210" v="117" actId="26606"/>
          <ac:spMkLst>
            <pc:docMk/>
            <pc:sldMk cId="4056680850" sldId="258"/>
            <ac:spMk id="11" creationId="{E0CBAC23-2E3F-4A90-BA59-F8299F6A5439}"/>
          </ac:spMkLst>
        </pc:spChg>
        <pc:spChg chg="add del">
          <ac:chgData name="Grau, JanErik" userId="adf1dd24-bd35-4456-9e13-4a1d3fb9a787" providerId="ADAL" clId="{35A90B73-07A4-4596-B5D0-72C9F6C5F6F3}" dt="2023-05-11T21:00:34.181" v="116" actId="26606"/>
          <ac:spMkLst>
            <pc:docMk/>
            <pc:sldMk cId="4056680850" sldId="258"/>
            <ac:spMk id="16" creationId="{955A2079-FA98-4876-80F0-72364A7D2EA4}"/>
          </ac:spMkLst>
        </pc:spChg>
        <pc:spChg chg="add del">
          <ac:chgData name="Grau, JanErik" userId="adf1dd24-bd35-4456-9e13-4a1d3fb9a787" providerId="ADAL" clId="{35A90B73-07A4-4596-B5D0-72C9F6C5F6F3}" dt="2023-05-11T21:00:56.919" v="120" actId="26606"/>
          <ac:spMkLst>
            <pc:docMk/>
            <pc:sldMk cId="4056680850" sldId="258"/>
            <ac:spMk id="18" creationId="{6C4028FD-8BAA-4A19-BFDE-594D991B7552}"/>
          </ac:spMkLst>
        </pc:spChg>
        <pc:spChg chg="add del">
          <ac:chgData name="Grau, JanErik" userId="adf1dd24-bd35-4456-9e13-4a1d3fb9a787" providerId="ADAL" clId="{35A90B73-07A4-4596-B5D0-72C9F6C5F6F3}" dt="2023-05-11T21:00:56.872" v="119" actId="26606"/>
          <ac:spMkLst>
            <pc:docMk/>
            <pc:sldMk cId="4056680850" sldId="258"/>
            <ac:spMk id="23" creationId="{6C4028FD-8BAA-4A19-BFDE-594D991B7552}"/>
          </ac:spMkLst>
        </pc:spChg>
        <pc:spChg chg="add">
          <ac:chgData name="Grau, JanErik" userId="adf1dd24-bd35-4456-9e13-4a1d3fb9a787" providerId="ADAL" clId="{35A90B73-07A4-4596-B5D0-72C9F6C5F6F3}" dt="2023-05-11T21:00:56.919" v="120" actId="26606"/>
          <ac:spMkLst>
            <pc:docMk/>
            <pc:sldMk cId="4056680850" sldId="258"/>
            <ac:spMk id="25" creationId="{955A2079-FA98-4876-80F0-72364A7D2EA4}"/>
          </ac:spMkLst>
        </pc:spChg>
        <pc:graphicFrameChg chg="mod modGraphic">
          <ac:chgData name="Grau, JanErik" userId="adf1dd24-bd35-4456-9e13-4a1d3fb9a787" providerId="ADAL" clId="{35A90B73-07A4-4596-B5D0-72C9F6C5F6F3}" dt="2023-05-11T21:11:37.286" v="350"/>
          <ac:graphicFrameMkLst>
            <pc:docMk/>
            <pc:sldMk cId="4056680850" sldId="258"/>
            <ac:graphicFrameMk id="5" creationId="{10A27986-FC32-ADBC-8C34-1CC7E7113329}"/>
          </ac:graphicFrameMkLst>
        </pc:graphicFrameChg>
      </pc:sldChg>
      <pc:sldChg chg="addSp delSp modSp mod">
        <pc:chgData name="Grau, JanErik" userId="adf1dd24-bd35-4456-9e13-4a1d3fb9a787" providerId="ADAL" clId="{35A90B73-07A4-4596-B5D0-72C9F6C5F6F3}" dt="2023-05-12T05:05:34.747" v="982" actId="1076"/>
        <pc:sldMkLst>
          <pc:docMk/>
          <pc:sldMk cId="4031137718" sldId="259"/>
        </pc:sldMkLst>
        <pc:spChg chg="del">
          <ac:chgData name="Grau, JanErik" userId="adf1dd24-bd35-4456-9e13-4a1d3fb9a787" providerId="ADAL" clId="{35A90B73-07A4-4596-B5D0-72C9F6C5F6F3}" dt="2023-05-11T21:01:12.811" v="121" actId="478"/>
          <ac:spMkLst>
            <pc:docMk/>
            <pc:sldMk cId="4031137718" sldId="259"/>
            <ac:spMk id="2" creationId="{B3D52C0F-7590-A965-92F8-FBE8893DB5F3}"/>
          </ac:spMkLst>
        </pc:spChg>
        <pc:spChg chg="add mod">
          <ac:chgData name="Grau, JanErik" userId="adf1dd24-bd35-4456-9e13-4a1d3fb9a787" providerId="ADAL" clId="{35A90B73-07A4-4596-B5D0-72C9F6C5F6F3}" dt="2023-05-12T05:03:58.896" v="974" actId="1076"/>
          <ac:spMkLst>
            <pc:docMk/>
            <pc:sldMk cId="4031137718" sldId="259"/>
            <ac:spMk id="2" creationId="{D97116F9-DCC7-3F86-97EC-A1CFB7785FC9}"/>
          </ac:spMkLst>
        </pc:spChg>
        <pc:spChg chg="del mod">
          <ac:chgData name="Grau, JanErik" userId="adf1dd24-bd35-4456-9e13-4a1d3fb9a787" providerId="ADAL" clId="{35A90B73-07A4-4596-B5D0-72C9F6C5F6F3}" dt="2023-05-11T21:09:19.068" v="260" actId="478"/>
          <ac:spMkLst>
            <pc:docMk/>
            <pc:sldMk cId="4031137718" sldId="259"/>
            <ac:spMk id="3" creationId="{1D0D1626-DDD8-9C7D-B892-B7C5C16F82CE}"/>
          </ac:spMkLst>
        </pc:spChg>
        <pc:spChg chg="add del mod">
          <ac:chgData name="Grau, JanErik" userId="adf1dd24-bd35-4456-9e13-4a1d3fb9a787" providerId="ADAL" clId="{35A90B73-07A4-4596-B5D0-72C9F6C5F6F3}" dt="2023-05-11T21:01:14.890" v="122" actId="478"/>
          <ac:spMkLst>
            <pc:docMk/>
            <pc:sldMk cId="4031137718" sldId="259"/>
            <ac:spMk id="5" creationId="{20A9FDBC-FC11-98DF-5860-6FE2CC5C0867}"/>
          </ac:spMkLst>
        </pc:spChg>
        <pc:spChg chg="add mod ord">
          <ac:chgData name="Grau, JanErik" userId="adf1dd24-bd35-4456-9e13-4a1d3fb9a787" providerId="ADAL" clId="{35A90B73-07A4-4596-B5D0-72C9F6C5F6F3}" dt="2023-05-11T21:05:51.617" v="157" actId="688"/>
          <ac:spMkLst>
            <pc:docMk/>
            <pc:sldMk cId="4031137718" sldId="259"/>
            <ac:spMk id="6" creationId="{42CA5A9A-DF66-A0AB-CEA0-78259767B606}"/>
          </ac:spMkLst>
        </pc:spChg>
        <pc:spChg chg="del mod">
          <ac:chgData name="Grau, JanErik" userId="adf1dd24-bd35-4456-9e13-4a1d3fb9a787" providerId="ADAL" clId="{35A90B73-07A4-4596-B5D0-72C9F6C5F6F3}" dt="2023-05-11T21:11:22.725" v="349" actId="478"/>
          <ac:spMkLst>
            <pc:docMk/>
            <pc:sldMk cId="4031137718" sldId="259"/>
            <ac:spMk id="7" creationId="{6DB0C10F-0E7D-E785-4471-0930467AED1E}"/>
          </ac:spMkLst>
        </pc:spChg>
        <pc:spChg chg="add mod">
          <ac:chgData name="Grau, JanErik" userId="adf1dd24-bd35-4456-9e13-4a1d3fb9a787" providerId="ADAL" clId="{35A90B73-07A4-4596-B5D0-72C9F6C5F6F3}" dt="2023-05-11T21:06:03.492" v="159" actId="1076"/>
          <ac:spMkLst>
            <pc:docMk/>
            <pc:sldMk cId="4031137718" sldId="259"/>
            <ac:spMk id="21" creationId="{6EB3BC47-928C-C6FF-8C8B-FCD78DA84177}"/>
          </ac:spMkLst>
        </pc:spChg>
        <pc:spChg chg="add mod">
          <ac:chgData name="Grau, JanErik" userId="adf1dd24-bd35-4456-9e13-4a1d3fb9a787" providerId="ADAL" clId="{35A90B73-07A4-4596-B5D0-72C9F6C5F6F3}" dt="2023-05-11T21:09:09.457" v="258" actId="1076"/>
          <ac:spMkLst>
            <pc:docMk/>
            <pc:sldMk cId="4031137718" sldId="259"/>
            <ac:spMk id="22" creationId="{C78F84B4-A9AF-DA19-8191-C31512F90230}"/>
          </ac:spMkLst>
        </pc:spChg>
        <pc:spChg chg="add mod">
          <ac:chgData name="Grau, JanErik" userId="adf1dd24-bd35-4456-9e13-4a1d3fb9a787" providerId="ADAL" clId="{35A90B73-07A4-4596-B5D0-72C9F6C5F6F3}" dt="2023-05-12T05:02:57.341" v="963" actId="1076"/>
          <ac:spMkLst>
            <pc:docMk/>
            <pc:sldMk cId="4031137718" sldId="259"/>
            <ac:spMk id="23" creationId="{D52A1805-6277-DBA7-59DD-1437DBC1D0CE}"/>
          </ac:spMkLst>
        </pc:spChg>
        <pc:spChg chg="add mod">
          <ac:chgData name="Grau, JanErik" userId="adf1dd24-bd35-4456-9e13-4a1d3fb9a787" providerId="ADAL" clId="{35A90B73-07A4-4596-B5D0-72C9F6C5F6F3}" dt="2023-05-11T21:49:56.435" v="950" actId="1076"/>
          <ac:spMkLst>
            <pc:docMk/>
            <pc:sldMk cId="4031137718" sldId="259"/>
            <ac:spMk id="24" creationId="{C4ECE45A-18A5-D9E2-76D9-82276D92F137}"/>
          </ac:spMkLst>
        </pc:spChg>
        <pc:spChg chg="add del mod">
          <ac:chgData name="Grau, JanErik" userId="adf1dd24-bd35-4456-9e13-4a1d3fb9a787" providerId="ADAL" clId="{35A90B73-07A4-4596-B5D0-72C9F6C5F6F3}" dt="2023-05-11T21:09:22.608" v="261" actId="478"/>
          <ac:spMkLst>
            <pc:docMk/>
            <pc:sldMk cId="4031137718" sldId="259"/>
            <ac:spMk id="26" creationId="{2A1FEB0F-0E73-9C58-BC9E-8EC6880A60F2}"/>
          </ac:spMkLst>
        </pc:spChg>
        <pc:spChg chg="add mod">
          <ac:chgData name="Grau, JanErik" userId="adf1dd24-bd35-4456-9e13-4a1d3fb9a787" providerId="ADAL" clId="{35A90B73-07A4-4596-B5D0-72C9F6C5F6F3}" dt="2023-05-12T05:05:29.137" v="981" actId="1076"/>
          <ac:spMkLst>
            <pc:docMk/>
            <pc:sldMk cId="4031137718" sldId="259"/>
            <ac:spMk id="27" creationId="{80FAC6A6-7A97-E201-4B06-AEDA031B50B5}"/>
          </ac:spMkLst>
        </pc:spChg>
        <pc:spChg chg="add mod">
          <ac:chgData name="Grau, JanErik" userId="adf1dd24-bd35-4456-9e13-4a1d3fb9a787" providerId="ADAL" clId="{35A90B73-07A4-4596-B5D0-72C9F6C5F6F3}" dt="2023-05-12T05:05:12.638" v="980" actId="1076"/>
          <ac:spMkLst>
            <pc:docMk/>
            <pc:sldMk cId="4031137718" sldId="259"/>
            <ac:spMk id="28" creationId="{F453E6DE-154A-4CCF-440F-1FF642F71936}"/>
          </ac:spMkLst>
        </pc:spChg>
        <pc:spChg chg="add mod">
          <ac:chgData name="Grau, JanErik" userId="adf1dd24-bd35-4456-9e13-4a1d3fb9a787" providerId="ADAL" clId="{35A90B73-07A4-4596-B5D0-72C9F6C5F6F3}" dt="2023-05-11T21:11:07.270" v="327" actId="1076"/>
          <ac:spMkLst>
            <pc:docMk/>
            <pc:sldMk cId="4031137718" sldId="259"/>
            <ac:spMk id="29" creationId="{E1157852-F1CD-5B71-A114-D7B0305FBAEC}"/>
          </ac:spMkLst>
        </pc:spChg>
        <pc:spChg chg="add mod">
          <ac:chgData name="Grau, JanErik" userId="adf1dd24-bd35-4456-9e13-4a1d3fb9a787" providerId="ADAL" clId="{35A90B73-07A4-4596-B5D0-72C9F6C5F6F3}" dt="2023-05-12T05:05:34.747" v="982" actId="1076"/>
          <ac:spMkLst>
            <pc:docMk/>
            <pc:sldMk cId="4031137718" sldId="259"/>
            <ac:spMk id="30" creationId="{3B9909FA-0586-F7EA-A7D3-EA9FA94A80B5}"/>
          </ac:spMkLst>
        </pc:spChg>
        <pc:picChg chg="mod">
          <ac:chgData name="Grau, JanErik" userId="adf1dd24-bd35-4456-9e13-4a1d3fb9a787" providerId="ADAL" clId="{35A90B73-07A4-4596-B5D0-72C9F6C5F6F3}" dt="2023-05-12T05:02:15.681" v="953" actId="1076"/>
          <ac:picMkLst>
            <pc:docMk/>
            <pc:sldMk cId="4031137718" sldId="259"/>
            <ac:picMk id="11" creationId="{4216F149-8C9B-2861-7DB5-2F8CBF5C98CD}"/>
          </ac:picMkLst>
        </pc:picChg>
        <pc:picChg chg="mod">
          <ac:chgData name="Grau, JanErik" userId="adf1dd24-bd35-4456-9e13-4a1d3fb9a787" providerId="ADAL" clId="{35A90B73-07A4-4596-B5D0-72C9F6C5F6F3}" dt="2023-05-12T05:02:33.412" v="957" actId="1076"/>
          <ac:picMkLst>
            <pc:docMk/>
            <pc:sldMk cId="4031137718" sldId="259"/>
            <ac:picMk id="13" creationId="{4B0E38D7-173E-4377-D48C-1A58D388C22D}"/>
          </ac:picMkLst>
        </pc:picChg>
        <pc:picChg chg="mod">
          <ac:chgData name="Grau, JanErik" userId="adf1dd24-bd35-4456-9e13-4a1d3fb9a787" providerId="ADAL" clId="{35A90B73-07A4-4596-B5D0-72C9F6C5F6F3}" dt="2023-05-12T05:02:24.714" v="955" actId="1076"/>
          <ac:picMkLst>
            <pc:docMk/>
            <pc:sldMk cId="4031137718" sldId="259"/>
            <ac:picMk id="14" creationId="{CEB8D209-0F7B-3742-CB57-8EC9DFA80DB4}"/>
          </ac:picMkLst>
        </pc:picChg>
        <pc:picChg chg="mod">
          <ac:chgData name="Grau, JanErik" userId="adf1dd24-bd35-4456-9e13-4a1d3fb9a787" providerId="ADAL" clId="{35A90B73-07A4-4596-B5D0-72C9F6C5F6F3}" dt="2023-05-12T05:02:40.620" v="959" actId="1076"/>
          <ac:picMkLst>
            <pc:docMk/>
            <pc:sldMk cId="4031137718" sldId="259"/>
            <ac:picMk id="15" creationId="{9F72BD04-3872-E077-7833-B0B1758A050C}"/>
          </ac:picMkLst>
        </pc:picChg>
        <pc:picChg chg="mod">
          <ac:chgData name="Grau, JanErik" userId="adf1dd24-bd35-4456-9e13-4a1d3fb9a787" providerId="ADAL" clId="{35A90B73-07A4-4596-B5D0-72C9F6C5F6F3}" dt="2023-05-12T05:02:53.935" v="962" actId="1076"/>
          <ac:picMkLst>
            <pc:docMk/>
            <pc:sldMk cId="4031137718" sldId="259"/>
            <ac:picMk id="16" creationId="{C1537993-DAC0-04F7-12A6-0929CD55879F}"/>
          </ac:picMkLst>
        </pc:picChg>
        <pc:picChg chg="mod">
          <ac:chgData name="Grau, JanErik" userId="adf1dd24-bd35-4456-9e13-4a1d3fb9a787" providerId="ADAL" clId="{35A90B73-07A4-4596-B5D0-72C9F6C5F6F3}" dt="2023-05-12T05:04:14.829" v="979" actId="1035"/>
          <ac:picMkLst>
            <pc:docMk/>
            <pc:sldMk cId="4031137718" sldId="259"/>
            <ac:picMk id="17" creationId="{B2DF227F-B022-0B42-D887-E0BD02669137}"/>
          </ac:picMkLst>
        </pc:picChg>
        <pc:picChg chg="mod">
          <ac:chgData name="Grau, JanErik" userId="adf1dd24-bd35-4456-9e13-4a1d3fb9a787" providerId="ADAL" clId="{35A90B73-07A4-4596-B5D0-72C9F6C5F6F3}" dt="2023-05-12T05:03:08.004" v="965" actId="1076"/>
          <ac:picMkLst>
            <pc:docMk/>
            <pc:sldMk cId="4031137718" sldId="259"/>
            <ac:picMk id="18" creationId="{EED2DD5A-E73C-3A4D-7730-A621B2A67209}"/>
          </ac:picMkLst>
        </pc:picChg>
        <pc:picChg chg="mod">
          <ac:chgData name="Grau, JanErik" userId="adf1dd24-bd35-4456-9e13-4a1d3fb9a787" providerId="ADAL" clId="{35A90B73-07A4-4596-B5D0-72C9F6C5F6F3}" dt="2023-05-12T05:03:15.863" v="967" actId="1076"/>
          <ac:picMkLst>
            <pc:docMk/>
            <pc:sldMk cId="4031137718" sldId="259"/>
            <ac:picMk id="19" creationId="{5442652D-C206-6B73-87A7-399BB0E0EF4D}"/>
          </ac:picMkLst>
        </pc:picChg>
        <pc:picChg chg="mod">
          <ac:chgData name="Grau, JanErik" userId="adf1dd24-bd35-4456-9e13-4a1d3fb9a787" providerId="ADAL" clId="{35A90B73-07A4-4596-B5D0-72C9F6C5F6F3}" dt="2023-05-12T05:03:29.210" v="969" actId="1076"/>
          <ac:picMkLst>
            <pc:docMk/>
            <pc:sldMk cId="4031137718" sldId="259"/>
            <ac:picMk id="20" creationId="{C0C51D09-9A5A-39BD-4654-7C9A69B875E2}"/>
          </ac:picMkLst>
        </pc:picChg>
      </pc:sldChg>
      <pc:sldChg chg="addSp delSp modSp del mod setBg setClrOvrMap">
        <pc:chgData name="Grau, JanErik" userId="adf1dd24-bd35-4456-9e13-4a1d3fb9a787" providerId="ADAL" clId="{35A90B73-07A4-4596-B5D0-72C9F6C5F6F3}" dt="2023-05-11T21:17:49.179" v="652" actId="47"/>
        <pc:sldMkLst>
          <pc:docMk/>
          <pc:sldMk cId="587404619" sldId="260"/>
        </pc:sldMkLst>
        <pc:spChg chg="del mod">
          <ac:chgData name="Grau, JanErik" userId="adf1dd24-bd35-4456-9e13-4a1d3fb9a787" providerId="ADAL" clId="{35A90B73-07A4-4596-B5D0-72C9F6C5F6F3}" dt="2023-05-11T17:45:13.222" v="44" actId="478"/>
          <ac:spMkLst>
            <pc:docMk/>
            <pc:sldMk cId="587404619" sldId="260"/>
            <ac:spMk id="2" creationId="{B921648E-4198-0AFB-2E2B-6AA323F82770}"/>
          </ac:spMkLst>
        </pc:spChg>
        <pc:spChg chg="del mod">
          <ac:chgData name="Grau, JanErik" userId="adf1dd24-bd35-4456-9e13-4a1d3fb9a787" providerId="ADAL" clId="{35A90B73-07A4-4596-B5D0-72C9F6C5F6F3}" dt="2023-05-11T17:19:53.047" v="9" actId="26606"/>
          <ac:spMkLst>
            <pc:docMk/>
            <pc:sldMk cId="587404619" sldId="260"/>
            <ac:spMk id="3" creationId="{F20EFC6F-85E3-12D6-CF45-71CD3F18A82E}"/>
          </ac:spMkLst>
        </pc:spChg>
        <pc:spChg chg="add">
          <ac:chgData name="Grau, JanErik" userId="adf1dd24-bd35-4456-9e13-4a1d3fb9a787" providerId="ADAL" clId="{35A90B73-07A4-4596-B5D0-72C9F6C5F6F3}" dt="2023-05-11T18:24:26.375" v="112" actId="26606"/>
          <ac:spMkLst>
            <pc:docMk/>
            <pc:sldMk cId="587404619" sldId="260"/>
            <ac:spMk id="10" creationId="{955A2079-FA98-4876-80F0-72364A7D2EA4}"/>
          </ac:spMkLst>
        </pc:spChg>
        <pc:spChg chg="add del">
          <ac:chgData name="Grau, JanErik" userId="adf1dd24-bd35-4456-9e13-4a1d3fb9a787" providerId="ADAL" clId="{35A90B73-07A4-4596-B5D0-72C9F6C5F6F3}" dt="2023-05-11T18:23:00.711" v="104" actId="26606"/>
          <ac:spMkLst>
            <pc:docMk/>
            <pc:sldMk cId="587404619" sldId="260"/>
            <ac:spMk id="11" creationId="{9228552E-C8B1-4A80-8448-0787CE0FC704}"/>
          </ac:spMkLst>
        </pc:spChg>
        <pc:graphicFrameChg chg="add mod modGraphic">
          <ac:chgData name="Grau, JanErik" userId="adf1dd24-bd35-4456-9e13-4a1d3fb9a787" providerId="ADAL" clId="{35A90B73-07A4-4596-B5D0-72C9F6C5F6F3}" dt="2023-05-11T18:24:26.375" v="112" actId="26606"/>
          <ac:graphicFrameMkLst>
            <pc:docMk/>
            <pc:sldMk cId="587404619" sldId="260"/>
            <ac:graphicFrameMk id="5" creationId="{0453E7A4-167B-94BE-8500-F3848D75CD2C}"/>
          </ac:graphicFrameMkLst>
        </pc:graphicFrameChg>
        <pc:picChg chg="add del mod">
          <ac:chgData name="Grau, JanErik" userId="adf1dd24-bd35-4456-9e13-4a1d3fb9a787" providerId="ADAL" clId="{35A90B73-07A4-4596-B5D0-72C9F6C5F6F3}" dt="2023-05-11T18:24:09.273" v="111" actId="478"/>
          <ac:picMkLst>
            <pc:docMk/>
            <pc:sldMk cId="587404619" sldId="260"/>
            <ac:picMk id="6" creationId="{52F26CE4-4D91-F869-5A4B-CA5429B66D73}"/>
          </ac:picMkLst>
        </pc:picChg>
        <pc:picChg chg="add del">
          <ac:chgData name="Grau, JanErik" userId="adf1dd24-bd35-4456-9e13-4a1d3fb9a787" providerId="ADAL" clId="{35A90B73-07A4-4596-B5D0-72C9F6C5F6F3}" dt="2023-05-11T18:23:00.711" v="104" actId="26606"/>
          <ac:picMkLst>
            <pc:docMk/>
            <pc:sldMk cId="587404619" sldId="260"/>
            <ac:picMk id="7" creationId="{529AD879-D28C-2F5E-127F-DF2706F8FE5D}"/>
          </ac:picMkLst>
        </pc:picChg>
      </pc:sldChg>
      <pc:sldChg chg="addSp delSp modSp del mod">
        <pc:chgData name="Grau, JanErik" userId="adf1dd24-bd35-4456-9e13-4a1d3fb9a787" providerId="ADAL" clId="{35A90B73-07A4-4596-B5D0-72C9F6C5F6F3}" dt="2023-05-11T21:17:40.018" v="651" actId="47"/>
        <pc:sldMkLst>
          <pc:docMk/>
          <pc:sldMk cId="1970196089" sldId="261"/>
        </pc:sldMkLst>
        <pc:spChg chg="del">
          <ac:chgData name="Grau, JanErik" userId="adf1dd24-bd35-4456-9e13-4a1d3fb9a787" providerId="ADAL" clId="{35A90B73-07A4-4596-B5D0-72C9F6C5F6F3}" dt="2023-05-11T21:15:32.395" v="423" actId="478"/>
          <ac:spMkLst>
            <pc:docMk/>
            <pc:sldMk cId="1970196089" sldId="261"/>
            <ac:spMk id="2" creationId="{19696016-C6DA-0B0A-8BAB-4E808FF1EB31}"/>
          </ac:spMkLst>
        </pc:spChg>
        <pc:spChg chg="mod">
          <ac:chgData name="Grau, JanErik" userId="adf1dd24-bd35-4456-9e13-4a1d3fb9a787" providerId="ADAL" clId="{35A90B73-07A4-4596-B5D0-72C9F6C5F6F3}" dt="2023-05-11T21:15:43.342" v="427" actId="5793"/>
          <ac:spMkLst>
            <pc:docMk/>
            <pc:sldMk cId="1970196089" sldId="261"/>
            <ac:spMk id="3" creationId="{86F404F4-754B-FC4F-7772-ED5B0838B094}"/>
          </ac:spMkLst>
        </pc:spChg>
        <pc:spChg chg="add del mod">
          <ac:chgData name="Grau, JanErik" userId="adf1dd24-bd35-4456-9e13-4a1d3fb9a787" providerId="ADAL" clId="{35A90B73-07A4-4596-B5D0-72C9F6C5F6F3}" dt="2023-05-11T21:15:35.363" v="424" actId="478"/>
          <ac:spMkLst>
            <pc:docMk/>
            <pc:sldMk cId="1970196089" sldId="261"/>
            <ac:spMk id="5" creationId="{817A2144-0489-2E54-9180-B1BD24D97B72}"/>
          </ac:spMkLst>
        </pc:spChg>
      </pc:sldChg>
      <pc:sldChg chg="addSp delSp modSp mod">
        <pc:chgData name="Grau, JanErik" userId="adf1dd24-bd35-4456-9e13-4a1d3fb9a787" providerId="ADAL" clId="{35A90B73-07A4-4596-B5D0-72C9F6C5F6F3}" dt="2023-05-12T08:16:05.983" v="1100" actId="20577"/>
        <pc:sldMkLst>
          <pc:docMk/>
          <pc:sldMk cId="2113085860" sldId="263"/>
        </pc:sldMkLst>
        <pc:spChg chg="del">
          <ac:chgData name="Grau, JanErik" userId="adf1dd24-bd35-4456-9e13-4a1d3fb9a787" providerId="ADAL" clId="{35A90B73-07A4-4596-B5D0-72C9F6C5F6F3}" dt="2023-05-12T07:44:55.693" v="1041" actId="478"/>
          <ac:spMkLst>
            <pc:docMk/>
            <pc:sldMk cId="2113085860" sldId="263"/>
            <ac:spMk id="2" creationId="{06169D12-B21A-FC04-BAF5-9963E490DF78}"/>
          </ac:spMkLst>
        </pc:spChg>
        <pc:spChg chg="add mod">
          <ac:chgData name="Grau, JanErik" userId="adf1dd24-bd35-4456-9e13-4a1d3fb9a787" providerId="ADAL" clId="{35A90B73-07A4-4596-B5D0-72C9F6C5F6F3}" dt="2023-05-12T08:16:05.983" v="1100" actId="20577"/>
          <ac:spMkLst>
            <pc:docMk/>
            <pc:sldMk cId="2113085860" sldId="263"/>
            <ac:spMk id="4" creationId="{92024D18-7FC9-EC1D-2672-1B215342F6F5}"/>
          </ac:spMkLst>
        </pc:spChg>
        <pc:spChg chg="mod">
          <ac:chgData name="Grau, JanErik" userId="adf1dd24-bd35-4456-9e13-4a1d3fb9a787" providerId="ADAL" clId="{35A90B73-07A4-4596-B5D0-72C9F6C5F6F3}" dt="2023-05-12T07:42:59.577" v="1040" actId="20577"/>
          <ac:spMkLst>
            <pc:docMk/>
            <pc:sldMk cId="2113085860" sldId="263"/>
            <ac:spMk id="6" creationId="{7E324DC2-4F0A-52A2-06BD-EFB41E3E6D34}"/>
          </ac:spMkLst>
        </pc:spChg>
        <pc:spChg chg="mod">
          <ac:chgData name="Grau, JanErik" userId="adf1dd24-bd35-4456-9e13-4a1d3fb9a787" providerId="ADAL" clId="{35A90B73-07A4-4596-B5D0-72C9F6C5F6F3}" dt="2023-05-12T05:15:22.282" v="1039" actId="20577"/>
          <ac:spMkLst>
            <pc:docMk/>
            <pc:sldMk cId="2113085860" sldId="263"/>
            <ac:spMk id="13" creationId="{6125AAD2-1728-03B0-5D7D-2B915B3F2D13}"/>
          </ac:spMkLst>
        </pc:spChg>
      </pc:sldChg>
      <pc:sldChg chg="modSp">
        <pc:chgData name="Grau, JanErik" userId="adf1dd24-bd35-4456-9e13-4a1d3fb9a787" providerId="ADAL" clId="{35A90B73-07A4-4596-B5D0-72C9F6C5F6F3}" dt="2023-05-11T17:57:56.806" v="75" actId="18653"/>
        <pc:sldMkLst>
          <pc:docMk/>
          <pc:sldMk cId="1360094539" sldId="267"/>
        </pc:sldMkLst>
        <pc:picChg chg="mod">
          <ac:chgData name="Grau, JanErik" userId="adf1dd24-bd35-4456-9e13-4a1d3fb9a787" providerId="ADAL" clId="{35A90B73-07A4-4596-B5D0-72C9F6C5F6F3}" dt="2023-05-11T17:57:56.806" v="75" actId="18653"/>
          <ac:picMkLst>
            <pc:docMk/>
            <pc:sldMk cId="1360094539" sldId="267"/>
            <ac:picMk id="4" creationId="{53D70348-A376-6367-7775-0BC86DF8EF95}"/>
          </ac:picMkLst>
        </pc:picChg>
        <pc:picChg chg="mod">
          <ac:chgData name="Grau, JanErik" userId="adf1dd24-bd35-4456-9e13-4a1d3fb9a787" providerId="ADAL" clId="{35A90B73-07A4-4596-B5D0-72C9F6C5F6F3}" dt="2023-05-11T17:54:04.810" v="74" actId="18653"/>
          <ac:picMkLst>
            <pc:docMk/>
            <pc:sldMk cId="1360094539" sldId="267"/>
            <ac:picMk id="5" creationId="{BF81D594-FE32-0BF5-4F64-E9C4E7B87A9A}"/>
          </ac:picMkLst>
        </pc:picChg>
      </pc:sldChg>
      <pc:sldChg chg="addSp modSp mod">
        <pc:chgData name="Grau, JanErik" userId="adf1dd24-bd35-4456-9e13-4a1d3fb9a787" providerId="ADAL" clId="{35A90B73-07A4-4596-B5D0-72C9F6C5F6F3}" dt="2023-05-11T21:43:27.964" v="944" actId="14826"/>
        <pc:sldMkLst>
          <pc:docMk/>
          <pc:sldMk cId="2377920897" sldId="268"/>
        </pc:sldMkLst>
        <pc:spChg chg="mod">
          <ac:chgData name="Grau, JanErik" userId="adf1dd24-bd35-4456-9e13-4a1d3fb9a787" providerId="ADAL" clId="{35A90B73-07A4-4596-B5D0-72C9F6C5F6F3}" dt="2023-05-11T21:41:17.656" v="818" actId="2710"/>
          <ac:spMkLst>
            <pc:docMk/>
            <pc:sldMk cId="2377920897" sldId="268"/>
            <ac:spMk id="5" creationId="{B6F77243-D11C-7B7D-3B73-051E5C6E4DEB}"/>
          </ac:spMkLst>
        </pc:spChg>
        <pc:picChg chg="add mod">
          <ac:chgData name="Grau, JanErik" userId="adf1dd24-bd35-4456-9e13-4a1d3fb9a787" providerId="ADAL" clId="{35A90B73-07A4-4596-B5D0-72C9F6C5F6F3}" dt="2023-05-11T21:42:50.634" v="942" actId="14826"/>
          <ac:picMkLst>
            <pc:docMk/>
            <pc:sldMk cId="2377920897" sldId="268"/>
            <ac:picMk id="6" creationId="{AE6BDB47-28D1-9E64-36A1-1A89C0D04211}"/>
          </ac:picMkLst>
        </pc:picChg>
        <pc:picChg chg="add mod">
          <ac:chgData name="Grau, JanErik" userId="adf1dd24-bd35-4456-9e13-4a1d3fb9a787" providerId="ADAL" clId="{35A90B73-07A4-4596-B5D0-72C9F6C5F6F3}" dt="2023-05-11T21:43:11.075" v="943" actId="14826"/>
          <ac:picMkLst>
            <pc:docMk/>
            <pc:sldMk cId="2377920897" sldId="268"/>
            <ac:picMk id="7" creationId="{2F0D918D-CB53-09E1-0F70-12C81676A189}"/>
          </ac:picMkLst>
        </pc:picChg>
        <pc:picChg chg="add mod">
          <ac:chgData name="Grau, JanErik" userId="adf1dd24-bd35-4456-9e13-4a1d3fb9a787" providerId="ADAL" clId="{35A90B73-07A4-4596-B5D0-72C9F6C5F6F3}" dt="2023-05-11T21:43:27.964" v="944" actId="14826"/>
          <ac:picMkLst>
            <pc:docMk/>
            <pc:sldMk cId="2377920897" sldId="268"/>
            <ac:picMk id="8" creationId="{9378D498-AE00-2783-EF97-DA98AE1421B8}"/>
          </ac:picMkLst>
        </pc:picChg>
      </pc:sldChg>
      <pc:sldChg chg="addSp delSp modSp add mod">
        <pc:chgData name="Grau, JanErik" userId="adf1dd24-bd35-4456-9e13-4a1d3fb9a787" providerId="ADAL" clId="{35A90B73-07A4-4596-B5D0-72C9F6C5F6F3}" dt="2023-05-11T18:20:42.622" v="81" actId="21"/>
        <pc:sldMkLst>
          <pc:docMk/>
          <pc:sldMk cId="939538260" sldId="269"/>
        </pc:sldMkLst>
        <pc:spChg chg="del">
          <ac:chgData name="Grau, JanErik" userId="adf1dd24-bd35-4456-9e13-4a1d3fb9a787" providerId="ADAL" clId="{35A90B73-07A4-4596-B5D0-72C9F6C5F6F3}" dt="2023-05-11T18:20:17.629" v="79" actId="478"/>
          <ac:spMkLst>
            <pc:docMk/>
            <pc:sldMk cId="939538260" sldId="269"/>
            <ac:spMk id="2" creationId="{B3D52C0F-7590-A965-92F8-FBE8893DB5F3}"/>
          </ac:spMkLst>
        </pc:spChg>
        <pc:spChg chg="mod">
          <ac:chgData name="Grau, JanErik" userId="adf1dd24-bd35-4456-9e13-4a1d3fb9a787" providerId="ADAL" clId="{35A90B73-07A4-4596-B5D0-72C9F6C5F6F3}" dt="2023-05-11T18:20:42.622" v="81" actId="21"/>
          <ac:spMkLst>
            <pc:docMk/>
            <pc:sldMk cId="939538260" sldId="269"/>
            <ac:spMk id="3" creationId="{1D0D1626-DDD8-9C7D-B892-B7C5C16F82CE}"/>
          </ac:spMkLst>
        </pc:spChg>
        <pc:spChg chg="add mod">
          <ac:chgData name="Grau, JanErik" userId="adf1dd24-bd35-4456-9e13-4a1d3fb9a787" providerId="ADAL" clId="{35A90B73-07A4-4596-B5D0-72C9F6C5F6F3}" dt="2023-05-11T18:20:17.629" v="79" actId="478"/>
          <ac:spMkLst>
            <pc:docMk/>
            <pc:sldMk cId="939538260" sldId="269"/>
            <ac:spMk id="5" creationId="{554436F5-8202-7661-0DAC-D7D9C61F0572}"/>
          </ac:spMkLst>
        </pc:spChg>
        <pc:spChg chg="del mod">
          <ac:chgData name="Grau, JanErik" userId="adf1dd24-bd35-4456-9e13-4a1d3fb9a787" providerId="ADAL" clId="{35A90B73-07A4-4596-B5D0-72C9F6C5F6F3}" dt="2023-05-11T18:20:12.818" v="78" actId="478"/>
          <ac:spMkLst>
            <pc:docMk/>
            <pc:sldMk cId="939538260" sldId="269"/>
            <ac:spMk id="7" creationId="{6DB0C10F-0E7D-E785-4471-0930467AED1E}"/>
          </ac:spMkLst>
        </pc:spChg>
      </pc:sldChg>
      <pc:sldChg chg="modSp new mod">
        <pc:chgData name="Grau, JanErik" userId="adf1dd24-bd35-4456-9e13-4a1d3fb9a787" providerId="ADAL" clId="{35A90B73-07A4-4596-B5D0-72C9F6C5F6F3}" dt="2023-05-11T18:21:21.839" v="98" actId="20577"/>
        <pc:sldMkLst>
          <pc:docMk/>
          <pc:sldMk cId="2334162275" sldId="270"/>
        </pc:sldMkLst>
        <pc:spChg chg="mod">
          <ac:chgData name="Grau, JanErik" userId="adf1dd24-bd35-4456-9e13-4a1d3fb9a787" providerId="ADAL" clId="{35A90B73-07A4-4596-B5D0-72C9F6C5F6F3}" dt="2023-05-11T18:20:53.330" v="88" actId="20577"/>
          <ac:spMkLst>
            <pc:docMk/>
            <pc:sldMk cId="2334162275" sldId="270"/>
            <ac:spMk id="2" creationId="{9A308559-3346-5DB4-210D-65E27F2F62EF}"/>
          </ac:spMkLst>
        </pc:spChg>
        <pc:spChg chg="mod">
          <ac:chgData name="Grau, JanErik" userId="adf1dd24-bd35-4456-9e13-4a1d3fb9a787" providerId="ADAL" clId="{35A90B73-07A4-4596-B5D0-72C9F6C5F6F3}" dt="2023-05-11T18:21:21.839" v="98" actId="20577"/>
          <ac:spMkLst>
            <pc:docMk/>
            <pc:sldMk cId="2334162275" sldId="270"/>
            <ac:spMk id="3" creationId="{B76252F6-3F79-1F6B-466E-A2AE1952423C}"/>
          </ac:spMkLst>
        </pc:spChg>
      </pc:sldChg>
      <pc:sldChg chg="modSp add">
        <pc:chgData name="Grau, JanErik" userId="adf1dd24-bd35-4456-9e13-4a1d3fb9a787" providerId="ADAL" clId="{35A90B73-07A4-4596-B5D0-72C9F6C5F6F3}" dt="2023-05-11T21:16:23.551" v="431"/>
        <pc:sldMkLst>
          <pc:docMk/>
          <pc:sldMk cId="3456812949" sldId="271"/>
        </pc:sldMkLst>
        <pc:graphicFrameChg chg="mod">
          <ac:chgData name="Grau, JanErik" userId="adf1dd24-bd35-4456-9e13-4a1d3fb9a787" providerId="ADAL" clId="{35A90B73-07A4-4596-B5D0-72C9F6C5F6F3}" dt="2023-05-11T21:16:23.551" v="431"/>
          <ac:graphicFrameMkLst>
            <pc:docMk/>
            <pc:sldMk cId="3456812949" sldId="271"/>
            <ac:graphicFrameMk id="5" creationId="{0453E7A4-167B-94BE-8500-F3848D75CD2C}"/>
          </ac:graphicFrameMkLst>
        </pc:graphicFrameChg>
      </pc:sldChg>
      <pc:sldChg chg="modSp mod">
        <pc:chgData name="Grau, JanErik" userId="adf1dd24-bd35-4456-9e13-4a1d3fb9a787" providerId="ADAL" clId="{35A90B73-07A4-4596-B5D0-72C9F6C5F6F3}" dt="2023-05-11T21:25:01.875" v="811" actId="27349"/>
        <pc:sldMkLst>
          <pc:docMk/>
          <pc:sldMk cId="754947578" sldId="274"/>
        </pc:sldMkLst>
        <pc:picChg chg="mod">
          <ac:chgData name="Grau, JanErik" userId="adf1dd24-bd35-4456-9e13-4a1d3fb9a787" providerId="ADAL" clId="{35A90B73-07A4-4596-B5D0-72C9F6C5F6F3}" dt="2023-05-11T21:24:43.280" v="806" actId="27349"/>
          <ac:picMkLst>
            <pc:docMk/>
            <pc:sldMk cId="754947578" sldId="274"/>
            <ac:picMk id="5" creationId="{FD7A837F-FBB5-F2FC-DC55-FE7E0D420358}"/>
          </ac:picMkLst>
        </pc:picChg>
        <pc:picChg chg="mod">
          <ac:chgData name="Grau, JanErik" userId="adf1dd24-bd35-4456-9e13-4a1d3fb9a787" providerId="ADAL" clId="{35A90B73-07A4-4596-B5D0-72C9F6C5F6F3}" dt="2023-05-11T21:24:46.851" v="807" actId="27349"/>
          <ac:picMkLst>
            <pc:docMk/>
            <pc:sldMk cId="754947578" sldId="274"/>
            <ac:picMk id="6" creationId="{C6BD06AA-4F4D-2AED-DDB6-997F4145352C}"/>
          </ac:picMkLst>
        </pc:picChg>
        <pc:picChg chg="mod">
          <ac:chgData name="Grau, JanErik" userId="adf1dd24-bd35-4456-9e13-4a1d3fb9a787" providerId="ADAL" clId="{35A90B73-07A4-4596-B5D0-72C9F6C5F6F3}" dt="2023-05-11T21:24:50.280" v="808" actId="27349"/>
          <ac:picMkLst>
            <pc:docMk/>
            <pc:sldMk cId="754947578" sldId="274"/>
            <ac:picMk id="7" creationId="{5D7FB97C-36AF-5129-5EB3-0693304047E2}"/>
          </ac:picMkLst>
        </pc:picChg>
        <pc:picChg chg="mod">
          <ac:chgData name="Grau, JanErik" userId="adf1dd24-bd35-4456-9e13-4a1d3fb9a787" providerId="ADAL" clId="{35A90B73-07A4-4596-B5D0-72C9F6C5F6F3}" dt="2023-05-11T21:24:55.892" v="809" actId="27349"/>
          <ac:picMkLst>
            <pc:docMk/>
            <pc:sldMk cId="754947578" sldId="274"/>
            <ac:picMk id="8" creationId="{13E03A17-8984-BD3F-5A3E-D4E6BC1521A9}"/>
          </ac:picMkLst>
        </pc:picChg>
        <pc:picChg chg="mod">
          <ac:chgData name="Grau, JanErik" userId="adf1dd24-bd35-4456-9e13-4a1d3fb9a787" providerId="ADAL" clId="{35A90B73-07A4-4596-B5D0-72C9F6C5F6F3}" dt="2023-05-11T21:24:58.707" v="810" actId="27349"/>
          <ac:picMkLst>
            <pc:docMk/>
            <pc:sldMk cId="754947578" sldId="274"/>
            <ac:picMk id="10" creationId="{D3BFD5F8-92C6-6CCA-A3B6-1A354F588189}"/>
          </ac:picMkLst>
        </pc:picChg>
        <pc:picChg chg="mod">
          <ac:chgData name="Grau, JanErik" userId="adf1dd24-bd35-4456-9e13-4a1d3fb9a787" providerId="ADAL" clId="{35A90B73-07A4-4596-B5D0-72C9F6C5F6F3}" dt="2023-05-11T21:25:01.875" v="811" actId="27349"/>
          <ac:picMkLst>
            <pc:docMk/>
            <pc:sldMk cId="754947578" sldId="274"/>
            <ac:picMk id="11" creationId="{11F027FD-53FB-057F-07D3-8B3DA3B5A712}"/>
          </ac:picMkLst>
        </pc:picChg>
      </pc:sldChg>
      <pc:sldChg chg="modSp mod">
        <pc:chgData name="Grau, JanErik" userId="adf1dd24-bd35-4456-9e13-4a1d3fb9a787" providerId="ADAL" clId="{35A90B73-07A4-4596-B5D0-72C9F6C5F6F3}" dt="2023-05-11T21:41:46.184" v="887" actId="1036"/>
        <pc:sldMkLst>
          <pc:docMk/>
          <pc:sldMk cId="3789183539" sldId="277"/>
        </pc:sldMkLst>
        <pc:spChg chg="mod">
          <ac:chgData name="Grau, JanErik" userId="adf1dd24-bd35-4456-9e13-4a1d3fb9a787" providerId="ADAL" clId="{35A90B73-07A4-4596-B5D0-72C9F6C5F6F3}" dt="2023-05-11T21:41:26.931" v="819" actId="2710"/>
          <ac:spMkLst>
            <pc:docMk/>
            <pc:sldMk cId="3789183539" sldId="277"/>
            <ac:spMk id="3" creationId="{660A364B-A9DA-D1A2-F058-EE2CFAD8CDDE}"/>
          </ac:spMkLst>
        </pc:spChg>
        <pc:picChg chg="mod">
          <ac:chgData name="Grau, JanErik" userId="adf1dd24-bd35-4456-9e13-4a1d3fb9a787" providerId="ADAL" clId="{35A90B73-07A4-4596-B5D0-72C9F6C5F6F3}" dt="2023-05-11T21:41:46.184" v="887" actId="1036"/>
          <ac:picMkLst>
            <pc:docMk/>
            <pc:sldMk cId="3789183539" sldId="277"/>
            <ac:picMk id="4" creationId="{B8D3F500-4771-5C8F-7912-8505D7A02F01}"/>
          </ac:picMkLst>
        </pc:picChg>
        <pc:picChg chg="mod">
          <ac:chgData name="Grau, JanErik" userId="adf1dd24-bd35-4456-9e13-4a1d3fb9a787" providerId="ADAL" clId="{35A90B73-07A4-4596-B5D0-72C9F6C5F6F3}" dt="2023-05-11T21:41:40.792" v="870" actId="1035"/>
          <ac:picMkLst>
            <pc:docMk/>
            <pc:sldMk cId="3789183539" sldId="277"/>
            <ac:picMk id="6" creationId="{3089BEB1-30A3-E1BA-5D07-5BF9AA103B8F}"/>
          </ac:picMkLst>
        </pc:picChg>
        <pc:picChg chg="mod">
          <ac:chgData name="Grau, JanErik" userId="adf1dd24-bd35-4456-9e13-4a1d3fb9a787" providerId="ADAL" clId="{35A90B73-07A4-4596-B5D0-72C9F6C5F6F3}" dt="2023-05-11T21:41:33.668" v="844" actId="1036"/>
          <ac:picMkLst>
            <pc:docMk/>
            <pc:sldMk cId="3789183539" sldId="277"/>
            <ac:picMk id="7" creationId="{E1728DDB-2FD5-7EE9-5014-F27C9FE7B5E2}"/>
          </ac:picMkLst>
        </pc:picChg>
      </pc:sldChg>
      <pc:sldChg chg="del">
        <pc:chgData name="Grau, JanErik" userId="adf1dd24-bd35-4456-9e13-4a1d3fb9a787" providerId="ADAL" clId="{35A90B73-07A4-4596-B5D0-72C9F6C5F6F3}" dt="2023-05-11T21:24:23.053" v="805" actId="47"/>
        <pc:sldMkLst>
          <pc:docMk/>
          <pc:sldMk cId="1436022341" sldId="279"/>
        </pc:sldMkLst>
      </pc:sldChg>
      <pc:sldChg chg="del">
        <pc:chgData name="Grau, JanErik" userId="adf1dd24-bd35-4456-9e13-4a1d3fb9a787" providerId="ADAL" clId="{35A90B73-07A4-4596-B5D0-72C9F6C5F6F3}" dt="2023-05-11T21:22:10.014" v="765" actId="47"/>
        <pc:sldMkLst>
          <pc:docMk/>
          <pc:sldMk cId="2540848421" sldId="281"/>
        </pc:sldMkLst>
      </pc:sldChg>
      <pc:sldChg chg="addSp modSp new mod ord setBg addAnim setClrOvrMap">
        <pc:chgData name="Grau, JanErik" userId="adf1dd24-bd35-4456-9e13-4a1d3fb9a787" providerId="ADAL" clId="{35A90B73-07A4-4596-B5D0-72C9F6C5F6F3}" dt="2023-05-11T21:14:47.292" v="421"/>
        <pc:sldMkLst>
          <pc:docMk/>
          <pc:sldMk cId="2940946423" sldId="283"/>
        </pc:sldMkLst>
        <pc:spChg chg="mod">
          <ac:chgData name="Grau, JanErik" userId="adf1dd24-bd35-4456-9e13-4a1d3fb9a787" providerId="ADAL" clId="{35A90B73-07A4-4596-B5D0-72C9F6C5F6F3}" dt="2023-05-11T21:14:40.371" v="417" actId="26606"/>
          <ac:spMkLst>
            <pc:docMk/>
            <pc:sldMk cId="2940946423" sldId="283"/>
            <ac:spMk id="2" creationId="{8654F8C7-77DC-A929-83C7-5F31276659F9}"/>
          </ac:spMkLst>
        </pc:spChg>
        <pc:spChg chg="mod">
          <ac:chgData name="Grau, JanErik" userId="adf1dd24-bd35-4456-9e13-4a1d3fb9a787" providerId="ADAL" clId="{35A90B73-07A4-4596-B5D0-72C9F6C5F6F3}" dt="2023-05-11T21:14:40.371" v="417" actId="26606"/>
          <ac:spMkLst>
            <pc:docMk/>
            <pc:sldMk cId="2940946423" sldId="283"/>
            <ac:spMk id="3" creationId="{744E0D33-EC6E-9B1C-9290-ADCC3E299738}"/>
          </ac:spMkLst>
        </pc:spChg>
        <pc:spChg chg="add">
          <ac:chgData name="Grau, JanErik" userId="adf1dd24-bd35-4456-9e13-4a1d3fb9a787" providerId="ADAL" clId="{35A90B73-07A4-4596-B5D0-72C9F6C5F6F3}" dt="2023-05-11T21:14:40.371" v="417" actId="26606"/>
          <ac:spMkLst>
            <pc:docMk/>
            <pc:sldMk cId="2940946423" sldId="283"/>
            <ac:spMk id="9" creationId="{0671A8AE-40A1-4631-A6B8-581AFF065482}"/>
          </ac:spMkLst>
        </pc:spChg>
        <pc:spChg chg="add">
          <ac:chgData name="Grau, JanErik" userId="adf1dd24-bd35-4456-9e13-4a1d3fb9a787" providerId="ADAL" clId="{35A90B73-07A4-4596-B5D0-72C9F6C5F6F3}" dt="2023-05-11T21:14:40.371" v="417" actId="26606"/>
          <ac:spMkLst>
            <pc:docMk/>
            <pc:sldMk cId="2940946423" sldId="283"/>
            <ac:spMk id="11" creationId="{AB58EF07-17C2-48CF-ABB0-EEF1F17CB8F0}"/>
          </ac:spMkLst>
        </pc:spChg>
        <pc:spChg chg="add">
          <ac:chgData name="Grau, JanErik" userId="adf1dd24-bd35-4456-9e13-4a1d3fb9a787" providerId="ADAL" clId="{35A90B73-07A4-4596-B5D0-72C9F6C5F6F3}" dt="2023-05-11T21:14:40.371" v="417" actId="26606"/>
          <ac:spMkLst>
            <pc:docMk/>
            <pc:sldMk cId="2940946423" sldId="283"/>
            <ac:spMk id="13" creationId="{AF2F604E-43BE-4DC3-B983-E071523364F8}"/>
          </ac:spMkLst>
        </pc:spChg>
        <pc:spChg chg="add">
          <ac:chgData name="Grau, JanErik" userId="adf1dd24-bd35-4456-9e13-4a1d3fb9a787" providerId="ADAL" clId="{35A90B73-07A4-4596-B5D0-72C9F6C5F6F3}" dt="2023-05-11T21:14:40.371" v="417" actId="26606"/>
          <ac:spMkLst>
            <pc:docMk/>
            <pc:sldMk cId="2940946423" sldId="283"/>
            <ac:spMk id="15" creationId="{08C9B587-E65E-4B52-B37C-ABEBB6E87928}"/>
          </ac:spMkLst>
        </pc:spChg>
        <pc:picChg chg="add">
          <ac:chgData name="Grau, JanErik" userId="adf1dd24-bd35-4456-9e13-4a1d3fb9a787" providerId="ADAL" clId="{35A90B73-07A4-4596-B5D0-72C9F6C5F6F3}" dt="2023-05-11T21:14:40.371" v="417" actId="26606"/>
          <ac:picMkLst>
            <pc:docMk/>
            <pc:sldMk cId="2940946423" sldId="283"/>
            <ac:picMk id="5" creationId="{BCFAEFC4-A507-45A3-D8A6-3022214E00B2}"/>
          </ac:picMkLst>
        </pc:picChg>
      </pc:sldChg>
      <pc:sldChg chg="modSp add ord modNotesTx">
        <pc:chgData name="Grau, JanErik" userId="adf1dd24-bd35-4456-9e13-4a1d3fb9a787" providerId="ADAL" clId="{35A90B73-07A4-4596-B5D0-72C9F6C5F6F3}" dt="2023-05-11T21:17:37.385" v="650" actId="20577"/>
        <pc:sldMkLst>
          <pc:docMk/>
          <pc:sldMk cId="1971751645" sldId="284"/>
        </pc:sldMkLst>
        <pc:graphicFrameChg chg="mod">
          <ac:chgData name="Grau, JanErik" userId="adf1dd24-bd35-4456-9e13-4a1d3fb9a787" providerId="ADAL" clId="{35A90B73-07A4-4596-B5D0-72C9F6C5F6F3}" dt="2023-05-11T21:17:27.183" v="628" actId="20577"/>
          <ac:graphicFrameMkLst>
            <pc:docMk/>
            <pc:sldMk cId="1971751645" sldId="284"/>
            <ac:graphicFrameMk id="5" creationId="{0453E7A4-167B-94BE-8500-F3848D75CD2C}"/>
          </ac:graphicFrameMkLst>
        </pc:graphicFrameChg>
      </pc:sldChg>
      <pc:sldChg chg="addSp modSp add mod chgLayout">
        <pc:chgData name="Grau, JanErik" userId="adf1dd24-bd35-4456-9e13-4a1d3fb9a787" providerId="ADAL" clId="{35A90B73-07A4-4596-B5D0-72C9F6C5F6F3}" dt="2023-05-11T21:22:04.833" v="764"/>
        <pc:sldMkLst>
          <pc:docMk/>
          <pc:sldMk cId="4209771166" sldId="285"/>
        </pc:sldMkLst>
        <pc:spChg chg="add mod ord">
          <ac:chgData name="Grau, JanErik" userId="adf1dd24-bd35-4456-9e13-4a1d3fb9a787" providerId="ADAL" clId="{35A90B73-07A4-4596-B5D0-72C9F6C5F6F3}" dt="2023-05-11T21:19:44.808" v="732" actId="20577"/>
          <ac:spMkLst>
            <pc:docMk/>
            <pc:sldMk cId="4209771166" sldId="285"/>
            <ac:spMk id="2" creationId="{BF7979E0-5EA7-BDF6-F458-5B75A880394F}"/>
          </ac:spMkLst>
        </pc:spChg>
        <pc:graphicFrameChg chg="mod ord">
          <ac:chgData name="Grau, JanErik" userId="adf1dd24-bd35-4456-9e13-4a1d3fb9a787" providerId="ADAL" clId="{35A90B73-07A4-4596-B5D0-72C9F6C5F6F3}" dt="2023-05-11T21:22:04.833" v="764"/>
          <ac:graphicFrameMkLst>
            <pc:docMk/>
            <pc:sldMk cId="4209771166" sldId="285"/>
            <ac:graphicFrameMk id="5" creationId="{0453E7A4-167B-94BE-8500-F3848D75CD2C}"/>
          </ac:graphicFrameMkLst>
        </pc:graphicFrameChg>
      </pc:sldChg>
      <pc:sldChg chg="add">
        <pc:chgData name="Grau, JanErik" userId="adf1dd24-bd35-4456-9e13-4a1d3fb9a787" providerId="ADAL" clId="{35A90B73-07A4-4596-B5D0-72C9F6C5F6F3}" dt="2023-05-11T21:19:03.970" v="713"/>
        <pc:sldMkLst>
          <pc:docMk/>
          <pc:sldMk cId="2756043684" sldId="286"/>
        </pc:sldMkLst>
      </pc:sldChg>
      <pc:sldChg chg="addSp modSp add mod ord chgLayout">
        <pc:chgData name="Grau, JanErik" userId="adf1dd24-bd35-4456-9e13-4a1d3fb9a787" providerId="ADAL" clId="{35A90B73-07A4-4596-B5D0-72C9F6C5F6F3}" dt="2023-05-11T21:24:19.474" v="804"/>
        <pc:sldMkLst>
          <pc:docMk/>
          <pc:sldMk cId="318199221" sldId="287"/>
        </pc:sldMkLst>
        <pc:spChg chg="add mod ord">
          <ac:chgData name="Grau, JanErik" userId="adf1dd24-bd35-4456-9e13-4a1d3fb9a787" providerId="ADAL" clId="{35A90B73-07A4-4596-B5D0-72C9F6C5F6F3}" dt="2023-05-11T21:23:05.865" v="801"/>
          <ac:spMkLst>
            <pc:docMk/>
            <pc:sldMk cId="318199221" sldId="287"/>
            <ac:spMk id="2" creationId="{DBC800FF-5D08-C47F-ECDC-7850829E9268}"/>
          </ac:spMkLst>
        </pc:spChg>
        <pc:graphicFrameChg chg="mod ord">
          <ac:chgData name="Grau, JanErik" userId="adf1dd24-bd35-4456-9e13-4a1d3fb9a787" providerId="ADAL" clId="{35A90B73-07A4-4596-B5D0-72C9F6C5F6F3}" dt="2023-05-11T21:24:19.474" v="804"/>
          <ac:graphicFrameMkLst>
            <pc:docMk/>
            <pc:sldMk cId="318199221" sldId="287"/>
            <ac:graphicFrameMk id="5" creationId="{0453E7A4-167B-94BE-8500-F3848D75CD2C}"/>
          </ac:graphicFrameMkLst>
        </pc:graphicFrameChg>
      </pc:sldChg>
      <pc:sldChg chg="addSp modSp new del">
        <pc:chgData name="Grau, JanErik" userId="adf1dd24-bd35-4456-9e13-4a1d3fb9a787" providerId="ADAL" clId="{35A90B73-07A4-4596-B5D0-72C9F6C5F6F3}" dt="2023-05-11T21:19:32.662" v="716" actId="47"/>
        <pc:sldMkLst>
          <pc:docMk/>
          <pc:sldMk cId="3192207386" sldId="287"/>
        </pc:sldMkLst>
        <pc:graphicFrameChg chg="add mod">
          <ac:chgData name="Grau, JanErik" userId="adf1dd24-bd35-4456-9e13-4a1d3fb9a787" providerId="ADAL" clId="{35A90B73-07A4-4596-B5D0-72C9F6C5F6F3}" dt="2023-05-11T21:19:17.688" v="715"/>
          <ac:graphicFrameMkLst>
            <pc:docMk/>
            <pc:sldMk cId="3192207386" sldId="287"/>
            <ac:graphicFrameMk id="4" creationId="{45C65722-AAEF-4A3A-B990-C16E279252F6}"/>
          </ac:graphicFrameMkLst>
        </pc:graphicFrameChg>
      </pc:sldChg>
      <pc:sldChg chg="modSp mod">
        <pc:chgData name="Grau, JanErik" userId="adf1dd24-bd35-4456-9e13-4a1d3fb9a787" providerId="ADAL" clId="{35A90B73-07A4-4596-B5D0-72C9F6C5F6F3}" dt="2023-05-12T07:45:19.053" v="1087" actId="20577"/>
        <pc:sldMkLst>
          <pc:docMk/>
          <pc:sldMk cId="2898450132" sldId="288"/>
        </pc:sldMkLst>
        <pc:spChg chg="mod">
          <ac:chgData name="Grau, JanErik" userId="adf1dd24-bd35-4456-9e13-4a1d3fb9a787" providerId="ADAL" clId="{35A90B73-07A4-4596-B5D0-72C9F6C5F6F3}" dt="2023-05-12T07:45:19.053" v="1087" actId="20577"/>
          <ac:spMkLst>
            <pc:docMk/>
            <pc:sldMk cId="2898450132" sldId="288"/>
            <ac:spMk id="2" creationId="{06169D12-B21A-FC04-BAF5-9963E490DF78}"/>
          </ac:spMkLst>
        </pc:spChg>
      </pc:sldChg>
    </pc:docChg>
  </pc:docChgLst>
  <pc:docChgLst>
    <pc:chgData name="Bamert, Lukas" userId="S::lukas.bamert@student.unisg.ch::f1771ae2-effd-4b7c-af4b-77d22ff26d0f" providerId="AD" clId="Web-{0B3090C1-5170-0F2E-D4D2-196413C11DB5}"/>
    <pc:docChg chg="modSld">
      <pc:chgData name="Bamert, Lukas" userId="S::lukas.bamert@student.unisg.ch::f1771ae2-effd-4b7c-af4b-77d22ff26d0f" providerId="AD" clId="Web-{0B3090C1-5170-0F2E-D4D2-196413C11DB5}" dt="2023-05-11T17:21:15.208" v="3" actId="20577"/>
      <pc:docMkLst>
        <pc:docMk/>
      </pc:docMkLst>
      <pc:sldChg chg="modSp">
        <pc:chgData name="Bamert, Lukas" userId="S::lukas.bamert@student.unisg.ch::f1771ae2-effd-4b7c-af4b-77d22ff26d0f" providerId="AD" clId="Web-{0B3090C1-5170-0F2E-D4D2-196413C11DB5}" dt="2023-05-11T17:21:15.208" v="3" actId="20577"/>
        <pc:sldMkLst>
          <pc:docMk/>
          <pc:sldMk cId="2597498103" sldId="266"/>
        </pc:sldMkLst>
        <pc:spChg chg="mod">
          <ac:chgData name="Bamert, Lukas" userId="S::lukas.bamert@student.unisg.ch::f1771ae2-effd-4b7c-af4b-77d22ff26d0f" providerId="AD" clId="Web-{0B3090C1-5170-0F2E-D4D2-196413C11DB5}" dt="2023-05-11T17:21:15.208" v="3" actId="20577"/>
          <ac:spMkLst>
            <pc:docMk/>
            <pc:sldMk cId="2597498103" sldId="266"/>
            <ac:spMk id="3" creationId="{DEB5D513-6527-9B13-79D3-9808292841AB}"/>
          </ac:spMkLst>
        </pc:spChg>
      </pc:sldChg>
    </pc:docChg>
  </pc:docChgLst>
  <pc:docChgLst>
    <pc:chgData name="Bamert, Lukas" userId="S::lukas.bamert@student.unisg.ch::f1771ae2-effd-4b7c-af4b-77d22ff26d0f" providerId="AD" clId="Web-{1C9F3B38-17F3-256F-43D5-E5253D692FF5}"/>
    <pc:docChg chg="addSld delSld modSld sldOrd">
      <pc:chgData name="Bamert, Lukas" userId="S::lukas.bamert@student.unisg.ch::f1771ae2-effd-4b7c-af4b-77d22ff26d0f" providerId="AD" clId="Web-{1C9F3B38-17F3-256F-43D5-E5253D692FF5}" dt="2023-05-11T19:40:10.421" v="1238"/>
      <pc:docMkLst>
        <pc:docMk/>
      </pc:docMkLst>
      <pc:sldChg chg="del">
        <pc:chgData name="Bamert, Lukas" userId="S::lukas.bamert@student.unisg.ch::f1771ae2-effd-4b7c-af4b-77d22ff26d0f" providerId="AD" clId="Web-{1C9F3B38-17F3-256F-43D5-E5253D692FF5}" dt="2023-05-11T19:40:10.421" v="1238"/>
        <pc:sldMkLst>
          <pc:docMk/>
          <pc:sldMk cId="3321181855" sldId="257"/>
        </pc:sldMkLst>
      </pc:sldChg>
      <pc:sldChg chg="addSp delSp modSp mod setBg">
        <pc:chgData name="Bamert, Lukas" userId="S::lukas.bamert@student.unisg.ch::f1771ae2-effd-4b7c-af4b-77d22ff26d0f" providerId="AD" clId="Web-{1C9F3B38-17F3-256F-43D5-E5253D692FF5}" dt="2023-05-11T18:33:37.895" v="599"/>
        <pc:sldMkLst>
          <pc:docMk/>
          <pc:sldMk cId="4056680850" sldId="258"/>
        </pc:sldMkLst>
        <pc:spChg chg="mod">
          <ac:chgData name="Bamert, Lukas" userId="S::lukas.bamert@student.unisg.ch::f1771ae2-effd-4b7c-af4b-77d22ff26d0f" providerId="AD" clId="Web-{1C9F3B38-17F3-256F-43D5-E5253D692FF5}" dt="2023-05-11T18:33:37.895" v="599"/>
          <ac:spMkLst>
            <pc:docMk/>
            <pc:sldMk cId="4056680850" sldId="258"/>
            <ac:spMk id="2" creationId="{77A35CBA-CF0C-0E4F-1805-24439F0044F1}"/>
          </ac:spMkLst>
        </pc:spChg>
        <pc:spChg chg="del mod">
          <ac:chgData name="Bamert, Lukas" userId="S::lukas.bamert@student.unisg.ch::f1771ae2-effd-4b7c-af4b-77d22ff26d0f" providerId="AD" clId="Web-{1C9F3B38-17F3-256F-43D5-E5253D692FF5}" dt="2023-05-11T18:33:37.895" v="599"/>
          <ac:spMkLst>
            <pc:docMk/>
            <pc:sldMk cId="4056680850" sldId="258"/>
            <ac:spMk id="3" creationId="{4BC5DDD8-C0CF-37D6-6566-4ABD0DB85C7F}"/>
          </ac:spMkLst>
        </pc:spChg>
        <pc:spChg chg="add">
          <ac:chgData name="Bamert, Lukas" userId="S::lukas.bamert@student.unisg.ch::f1771ae2-effd-4b7c-af4b-77d22ff26d0f" providerId="AD" clId="Web-{1C9F3B38-17F3-256F-43D5-E5253D692FF5}" dt="2023-05-11T18:33:37.895" v="599"/>
          <ac:spMkLst>
            <pc:docMk/>
            <pc:sldMk cId="4056680850" sldId="258"/>
            <ac:spMk id="9" creationId="{35DB3719-6FDC-4E5D-891D-FF40B7300F64}"/>
          </ac:spMkLst>
        </pc:spChg>
        <pc:spChg chg="add">
          <ac:chgData name="Bamert, Lukas" userId="S::lukas.bamert@student.unisg.ch::f1771ae2-effd-4b7c-af4b-77d22ff26d0f" providerId="AD" clId="Web-{1C9F3B38-17F3-256F-43D5-E5253D692FF5}" dt="2023-05-11T18:33:37.895" v="599"/>
          <ac:spMkLst>
            <pc:docMk/>
            <pc:sldMk cId="4056680850" sldId="258"/>
            <ac:spMk id="11" creationId="{E0CBAC23-2E3F-4A90-BA59-F8299F6A5439}"/>
          </ac:spMkLst>
        </pc:spChg>
        <pc:graphicFrameChg chg="add">
          <ac:chgData name="Bamert, Lukas" userId="S::lukas.bamert@student.unisg.ch::f1771ae2-effd-4b7c-af4b-77d22ff26d0f" providerId="AD" clId="Web-{1C9F3B38-17F3-256F-43D5-E5253D692FF5}" dt="2023-05-11T18:33:37.895" v="599"/>
          <ac:graphicFrameMkLst>
            <pc:docMk/>
            <pc:sldMk cId="4056680850" sldId="258"/>
            <ac:graphicFrameMk id="5" creationId="{10A27986-FC32-ADBC-8C34-1CC7E7113329}"/>
          </ac:graphicFrameMkLst>
        </pc:graphicFrameChg>
      </pc:sldChg>
      <pc:sldChg chg="addSp delSp modSp mod setBg">
        <pc:chgData name="Bamert, Lukas" userId="S::lukas.bamert@student.unisg.ch::f1771ae2-effd-4b7c-af4b-77d22ff26d0f" providerId="AD" clId="Web-{1C9F3B38-17F3-256F-43D5-E5253D692FF5}" dt="2023-05-11T18:33:02.394" v="598"/>
        <pc:sldMkLst>
          <pc:docMk/>
          <pc:sldMk cId="4031137718" sldId="259"/>
        </pc:sldMkLst>
        <pc:spChg chg="mod">
          <ac:chgData name="Bamert, Lukas" userId="S::lukas.bamert@student.unisg.ch::f1771ae2-effd-4b7c-af4b-77d22ff26d0f" providerId="AD" clId="Web-{1C9F3B38-17F3-256F-43D5-E5253D692FF5}" dt="2023-05-11T18:27:30.590" v="511"/>
          <ac:spMkLst>
            <pc:docMk/>
            <pc:sldMk cId="4031137718" sldId="259"/>
            <ac:spMk id="2" creationId="{B3D52C0F-7590-A965-92F8-FBE8893DB5F3}"/>
          </ac:spMkLst>
        </pc:spChg>
        <pc:spChg chg="mod">
          <ac:chgData name="Bamert, Lukas" userId="S::lukas.bamert@student.unisg.ch::f1771ae2-effd-4b7c-af4b-77d22ff26d0f" providerId="AD" clId="Web-{1C9F3B38-17F3-256F-43D5-E5253D692FF5}" dt="2023-05-11T18:28:52.889" v="562" actId="20577"/>
          <ac:spMkLst>
            <pc:docMk/>
            <pc:sldMk cId="4031137718" sldId="259"/>
            <ac:spMk id="3" creationId="{1D0D1626-DDD8-9C7D-B892-B7C5C16F82CE}"/>
          </ac:spMkLst>
        </pc:spChg>
        <pc:spChg chg="add mod">
          <ac:chgData name="Bamert, Lukas" userId="S::lukas.bamert@student.unisg.ch::f1771ae2-effd-4b7c-af4b-77d22ff26d0f" providerId="AD" clId="Web-{1C9F3B38-17F3-256F-43D5-E5253D692FF5}" dt="2023-05-11T18:27:41.090" v="520" actId="20577"/>
          <ac:spMkLst>
            <pc:docMk/>
            <pc:sldMk cId="4031137718" sldId="259"/>
            <ac:spMk id="7" creationId="{6DB0C10F-0E7D-E785-4471-0930467AED1E}"/>
          </ac:spMkLst>
        </pc:spChg>
        <pc:spChg chg="add del mod">
          <ac:chgData name="Bamert, Lukas" userId="S::lukas.bamert@student.unisg.ch::f1771ae2-effd-4b7c-af4b-77d22ff26d0f" providerId="AD" clId="Web-{1C9F3B38-17F3-256F-43D5-E5253D692FF5}" dt="2023-05-11T18:24:12.883" v="490"/>
          <ac:spMkLst>
            <pc:docMk/>
            <pc:sldMk cId="4031137718" sldId="259"/>
            <ac:spMk id="8" creationId="{CB2D9B0E-DD32-961C-0730-2BA41F53EB4E}"/>
          </ac:spMkLst>
        </pc:spChg>
        <pc:spChg chg="add del mod">
          <ac:chgData name="Bamert, Lukas" userId="S::lukas.bamert@student.unisg.ch::f1771ae2-effd-4b7c-af4b-77d22ff26d0f" providerId="AD" clId="Web-{1C9F3B38-17F3-256F-43D5-E5253D692FF5}" dt="2023-05-11T18:24:01.851" v="484"/>
          <ac:spMkLst>
            <pc:docMk/>
            <pc:sldMk cId="4031137718" sldId="259"/>
            <ac:spMk id="9" creationId="{2E21D7F2-998E-77BA-543E-1269A147598C}"/>
          </ac:spMkLst>
        </pc:spChg>
        <pc:spChg chg="add">
          <ac:chgData name="Bamert, Lukas" userId="S::lukas.bamert@student.unisg.ch::f1771ae2-effd-4b7c-af4b-77d22ff26d0f" providerId="AD" clId="Web-{1C9F3B38-17F3-256F-43D5-E5253D692FF5}" dt="2023-05-11T18:27:30.590" v="511"/>
          <ac:spMkLst>
            <pc:docMk/>
            <pc:sldMk cId="4031137718" sldId="259"/>
            <ac:spMk id="12" creationId="{B36F400F-DF28-43BC-8D8E-4929793B392A}"/>
          </ac:spMkLst>
        </pc:spChg>
        <pc:picChg chg="add del mod">
          <ac:chgData name="Bamert, Lukas" userId="S::lukas.bamert@student.unisg.ch::f1771ae2-effd-4b7c-af4b-77d22ff26d0f" providerId="AD" clId="Web-{1C9F3B38-17F3-256F-43D5-E5253D692FF5}" dt="2023-05-11T18:17:58.764" v="448"/>
          <ac:picMkLst>
            <pc:docMk/>
            <pc:sldMk cId="4031137718" sldId="259"/>
            <ac:picMk id="4" creationId="{CE98EFA1-C23E-3535-0198-04A5227EECF0}"/>
          </ac:picMkLst>
        </pc:picChg>
        <pc:picChg chg="add del mod">
          <ac:chgData name="Bamert, Lukas" userId="S::lukas.bamert@student.unisg.ch::f1771ae2-effd-4b7c-af4b-77d22ff26d0f" providerId="AD" clId="Web-{1C9F3B38-17F3-256F-43D5-E5253D692FF5}" dt="2023-05-11T18:18:03.796" v="450"/>
          <ac:picMkLst>
            <pc:docMk/>
            <pc:sldMk cId="4031137718" sldId="259"/>
            <ac:picMk id="5" creationId="{554BCECC-8A20-130A-3374-B1C3311748F5}"/>
          </ac:picMkLst>
        </pc:picChg>
        <pc:picChg chg="add del mod">
          <ac:chgData name="Bamert, Lukas" userId="S::lukas.bamert@student.unisg.ch::f1771ae2-effd-4b7c-af4b-77d22ff26d0f" providerId="AD" clId="Web-{1C9F3B38-17F3-256F-43D5-E5253D692FF5}" dt="2023-05-11T18:26:07.448" v="496"/>
          <ac:picMkLst>
            <pc:docMk/>
            <pc:sldMk cId="4031137718" sldId="259"/>
            <ac:picMk id="10" creationId="{A5B65824-31A2-3CCD-2F76-430603416BCA}"/>
          </ac:picMkLst>
        </pc:picChg>
        <pc:picChg chg="add mod">
          <ac:chgData name="Bamert, Lukas" userId="S::lukas.bamert@student.unisg.ch::f1771ae2-effd-4b7c-af4b-77d22ff26d0f" providerId="AD" clId="Web-{1C9F3B38-17F3-256F-43D5-E5253D692FF5}" dt="2023-05-11T18:29:00.967" v="564" actId="1076"/>
          <ac:picMkLst>
            <pc:docMk/>
            <pc:sldMk cId="4031137718" sldId="259"/>
            <ac:picMk id="11" creationId="{4216F149-8C9B-2861-7DB5-2F8CBF5C98CD}"/>
          </ac:picMkLst>
        </pc:picChg>
        <pc:picChg chg="add mod">
          <ac:chgData name="Bamert, Lukas" userId="S::lukas.bamert@student.unisg.ch::f1771ae2-effd-4b7c-af4b-77d22ff26d0f" providerId="AD" clId="Web-{1C9F3B38-17F3-256F-43D5-E5253D692FF5}" dt="2023-05-11T18:29:41.687" v="571" actId="14100"/>
          <ac:picMkLst>
            <pc:docMk/>
            <pc:sldMk cId="4031137718" sldId="259"/>
            <ac:picMk id="13" creationId="{4B0E38D7-173E-4377-D48C-1A58D388C22D}"/>
          </ac:picMkLst>
        </pc:picChg>
        <pc:picChg chg="add mod">
          <ac:chgData name="Bamert, Lukas" userId="S::lukas.bamert@student.unisg.ch::f1771ae2-effd-4b7c-af4b-77d22ff26d0f" providerId="AD" clId="Web-{1C9F3B38-17F3-256F-43D5-E5253D692FF5}" dt="2023-05-11T18:30:05.906" v="576" actId="1076"/>
          <ac:picMkLst>
            <pc:docMk/>
            <pc:sldMk cId="4031137718" sldId="259"/>
            <ac:picMk id="14" creationId="{CEB8D209-0F7B-3742-CB57-8EC9DFA80DB4}"/>
          </ac:picMkLst>
        </pc:picChg>
        <pc:picChg chg="add mod">
          <ac:chgData name="Bamert, Lukas" userId="S::lukas.bamert@student.unisg.ch::f1771ae2-effd-4b7c-af4b-77d22ff26d0f" providerId="AD" clId="Web-{1C9F3B38-17F3-256F-43D5-E5253D692FF5}" dt="2023-05-11T18:30:33.328" v="579"/>
          <ac:picMkLst>
            <pc:docMk/>
            <pc:sldMk cId="4031137718" sldId="259"/>
            <ac:picMk id="15" creationId="{9F72BD04-3872-E077-7833-B0B1758A050C}"/>
          </ac:picMkLst>
        </pc:picChg>
        <pc:picChg chg="add mod">
          <ac:chgData name="Bamert, Lukas" userId="S::lukas.bamert@student.unisg.ch::f1771ae2-effd-4b7c-af4b-77d22ff26d0f" providerId="AD" clId="Web-{1C9F3B38-17F3-256F-43D5-E5253D692FF5}" dt="2023-05-11T18:31:22.611" v="590" actId="1076"/>
          <ac:picMkLst>
            <pc:docMk/>
            <pc:sldMk cId="4031137718" sldId="259"/>
            <ac:picMk id="16" creationId="{C1537993-DAC0-04F7-12A6-0929CD55879F}"/>
          </ac:picMkLst>
        </pc:picChg>
        <pc:picChg chg="add mod">
          <ac:chgData name="Bamert, Lukas" userId="S::lukas.bamert@student.unisg.ch::f1771ae2-effd-4b7c-af4b-77d22ff26d0f" providerId="AD" clId="Web-{1C9F3B38-17F3-256F-43D5-E5253D692FF5}" dt="2023-05-11T18:31:20.064" v="589" actId="1076"/>
          <ac:picMkLst>
            <pc:docMk/>
            <pc:sldMk cId="4031137718" sldId="259"/>
            <ac:picMk id="17" creationId="{B2DF227F-B022-0B42-D887-E0BD02669137}"/>
          </ac:picMkLst>
        </pc:picChg>
        <pc:picChg chg="add mod">
          <ac:chgData name="Bamert, Lukas" userId="S::lukas.bamert@student.unisg.ch::f1771ae2-effd-4b7c-af4b-77d22ff26d0f" providerId="AD" clId="Web-{1C9F3B38-17F3-256F-43D5-E5253D692FF5}" dt="2023-05-11T18:31:49.830" v="591"/>
          <ac:picMkLst>
            <pc:docMk/>
            <pc:sldMk cId="4031137718" sldId="259"/>
            <ac:picMk id="18" creationId="{EED2DD5A-E73C-3A4D-7730-A621B2A67209}"/>
          </ac:picMkLst>
        </pc:picChg>
        <pc:picChg chg="add mod">
          <ac:chgData name="Bamert, Lukas" userId="S::lukas.bamert@student.unisg.ch::f1771ae2-effd-4b7c-af4b-77d22ff26d0f" providerId="AD" clId="Web-{1C9F3B38-17F3-256F-43D5-E5253D692FF5}" dt="2023-05-11T18:32:04.252" v="594"/>
          <ac:picMkLst>
            <pc:docMk/>
            <pc:sldMk cId="4031137718" sldId="259"/>
            <ac:picMk id="19" creationId="{5442652D-C206-6B73-87A7-399BB0E0EF4D}"/>
          </ac:picMkLst>
        </pc:picChg>
        <pc:picChg chg="add mod">
          <ac:chgData name="Bamert, Lukas" userId="S::lukas.bamert@student.unisg.ch::f1771ae2-effd-4b7c-af4b-77d22ff26d0f" providerId="AD" clId="Web-{1C9F3B38-17F3-256F-43D5-E5253D692FF5}" dt="2023-05-11T18:33:02.394" v="598"/>
          <ac:picMkLst>
            <pc:docMk/>
            <pc:sldMk cId="4031137718" sldId="259"/>
            <ac:picMk id="20" creationId="{C0C51D09-9A5A-39BD-4654-7C9A69B875E2}"/>
          </ac:picMkLst>
        </pc:picChg>
      </pc:sldChg>
      <pc:sldChg chg="modSp ord">
        <pc:chgData name="Bamert, Lukas" userId="S::lukas.bamert@student.unisg.ch::f1771ae2-effd-4b7c-af4b-77d22ff26d0f" providerId="AD" clId="Web-{1C9F3B38-17F3-256F-43D5-E5253D692FF5}" dt="2023-05-11T17:55:15.470" v="125" actId="20577"/>
        <pc:sldMkLst>
          <pc:docMk/>
          <pc:sldMk cId="351474881" sldId="264"/>
        </pc:sldMkLst>
        <pc:spChg chg="mod">
          <ac:chgData name="Bamert, Lukas" userId="S::lukas.bamert@student.unisg.ch::f1771ae2-effd-4b7c-af4b-77d22ff26d0f" providerId="AD" clId="Web-{1C9F3B38-17F3-256F-43D5-E5253D692FF5}" dt="2023-05-11T17:53:33.827" v="115" actId="20577"/>
          <ac:spMkLst>
            <pc:docMk/>
            <pc:sldMk cId="351474881" sldId="264"/>
            <ac:spMk id="6" creationId="{1554549A-4EBA-4109-BA79-80E836B18EF3}"/>
          </ac:spMkLst>
        </pc:spChg>
        <pc:spChg chg="mod">
          <ac:chgData name="Bamert, Lukas" userId="S::lukas.bamert@student.unisg.ch::f1771ae2-effd-4b7c-af4b-77d22ff26d0f" providerId="AD" clId="Web-{1C9F3B38-17F3-256F-43D5-E5253D692FF5}" dt="2023-05-11T17:55:15.470" v="125" actId="20577"/>
          <ac:spMkLst>
            <pc:docMk/>
            <pc:sldMk cId="351474881" sldId="264"/>
            <ac:spMk id="12" creationId="{AFE6F12F-1A26-F872-71B2-772F36E47470}"/>
          </ac:spMkLst>
        </pc:spChg>
      </pc:sldChg>
      <pc:sldChg chg="addSp delSp modSp">
        <pc:chgData name="Bamert, Lukas" userId="S::lukas.bamert@student.unisg.ch::f1771ae2-effd-4b7c-af4b-77d22ff26d0f" providerId="AD" clId="Web-{1C9F3B38-17F3-256F-43D5-E5253D692FF5}" dt="2023-05-11T17:35:33.117" v="34" actId="20577"/>
        <pc:sldMkLst>
          <pc:docMk/>
          <pc:sldMk cId="2597498103" sldId="266"/>
        </pc:sldMkLst>
        <pc:spChg chg="del">
          <ac:chgData name="Bamert, Lukas" userId="S::lukas.bamert@student.unisg.ch::f1771ae2-effd-4b7c-af4b-77d22ff26d0f" providerId="AD" clId="Web-{1C9F3B38-17F3-256F-43D5-E5253D692FF5}" dt="2023-05-11T17:27:02.356" v="16"/>
          <ac:spMkLst>
            <pc:docMk/>
            <pc:sldMk cId="2597498103" sldId="266"/>
            <ac:spMk id="2" creationId="{31985A27-B76E-86C9-2EF7-7FDDC6760902}"/>
          </ac:spMkLst>
        </pc:spChg>
        <pc:spChg chg="del">
          <ac:chgData name="Bamert, Lukas" userId="S::lukas.bamert@student.unisg.ch::f1771ae2-effd-4b7c-af4b-77d22ff26d0f" providerId="AD" clId="Web-{1C9F3B38-17F3-256F-43D5-E5253D692FF5}" dt="2023-05-11T17:23:17.258" v="0"/>
          <ac:spMkLst>
            <pc:docMk/>
            <pc:sldMk cId="2597498103" sldId="266"/>
            <ac:spMk id="3" creationId="{DEB5D513-6527-9B13-79D3-9808292841AB}"/>
          </ac:spMkLst>
        </pc:spChg>
        <pc:spChg chg="add mod">
          <ac:chgData name="Bamert, Lukas" userId="S::lukas.bamert@student.unisg.ch::f1771ae2-effd-4b7c-af4b-77d22ff26d0f" providerId="AD" clId="Web-{1C9F3B38-17F3-256F-43D5-E5253D692FF5}" dt="2023-05-11T17:35:33.117" v="34" actId="20577"/>
          <ac:spMkLst>
            <pc:docMk/>
            <pc:sldMk cId="2597498103" sldId="266"/>
            <ac:spMk id="6" creationId="{397596C7-B0F6-0902-2DAF-CAD553CEAFF4}"/>
          </ac:spMkLst>
        </pc:spChg>
        <pc:picChg chg="add mod ord">
          <ac:chgData name="Bamert, Lukas" userId="S::lukas.bamert@student.unisg.ch::f1771ae2-effd-4b7c-af4b-77d22ff26d0f" providerId="AD" clId="Web-{1C9F3B38-17F3-256F-43D5-E5253D692FF5}" dt="2023-05-11T17:23:48.493" v="5" actId="1076"/>
          <ac:picMkLst>
            <pc:docMk/>
            <pc:sldMk cId="2597498103" sldId="266"/>
            <ac:picMk id="4" creationId="{E9BC1B51-F1FC-0931-8C0D-A57C8A8C3088}"/>
          </ac:picMkLst>
        </pc:picChg>
      </pc:sldChg>
      <pc:sldChg chg="addSp delSp modSp new mod setBg">
        <pc:chgData name="Bamert, Lukas" userId="S::lukas.bamert@student.unisg.ch::f1771ae2-effd-4b7c-af4b-77d22ff26d0f" providerId="AD" clId="Web-{1C9F3B38-17F3-256F-43D5-E5253D692FF5}" dt="2023-05-11T17:53:49.218" v="122" actId="1076"/>
        <pc:sldMkLst>
          <pc:docMk/>
          <pc:sldMk cId="1360094539" sldId="267"/>
        </pc:sldMkLst>
        <pc:spChg chg="del mod">
          <ac:chgData name="Bamert, Lukas" userId="S::lukas.bamert@student.unisg.ch::f1771ae2-effd-4b7c-af4b-77d22ff26d0f" providerId="AD" clId="Web-{1C9F3B38-17F3-256F-43D5-E5253D692FF5}" dt="2023-05-11T17:27:05.981" v="17"/>
          <ac:spMkLst>
            <pc:docMk/>
            <pc:sldMk cId="1360094539" sldId="267"/>
            <ac:spMk id="2" creationId="{D82AB1FB-2583-DE3F-6278-11AE76588D1F}"/>
          </ac:spMkLst>
        </pc:spChg>
        <pc:spChg chg="del">
          <ac:chgData name="Bamert, Lukas" userId="S::lukas.bamert@student.unisg.ch::f1771ae2-effd-4b7c-af4b-77d22ff26d0f" providerId="AD" clId="Web-{1C9F3B38-17F3-256F-43D5-E5253D692FF5}" dt="2023-05-11T17:25:47.886" v="7"/>
          <ac:spMkLst>
            <pc:docMk/>
            <pc:sldMk cId="1360094539" sldId="267"/>
            <ac:spMk id="3" creationId="{4B07EFEE-80DF-2441-B3A2-8F0378470CA5}"/>
          </ac:spMkLst>
        </pc:spChg>
        <pc:spChg chg="add mod">
          <ac:chgData name="Bamert, Lukas" userId="S::lukas.bamert@student.unisg.ch::f1771ae2-effd-4b7c-af4b-77d22ff26d0f" providerId="AD" clId="Web-{1C9F3B38-17F3-256F-43D5-E5253D692FF5}" dt="2023-05-11T17:35:36.523" v="35" actId="20577"/>
          <ac:spMkLst>
            <pc:docMk/>
            <pc:sldMk cId="1360094539" sldId="267"/>
            <ac:spMk id="7" creationId="{D2561BE4-D601-C592-08E9-81733972FD5C}"/>
          </ac:spMkLst>
        </pc:spChg>
        <pc:spChg chg="add del">
          <ac:chgData name="Bamert, Lukas" userId="S::lukas.bamert@student.unisg.ch::f1771ae2-effd-4b7c-af4b-77d22ff26d0f" providerId="AD" clId="Web-{1C9F3B38-17F3-256F-43D5-E5253D692FF5}" dt="2023-05-11T17:27:11.122" v="18"/>
          <ac:spMkLst>
            <pc:docMk/>
            <pc:sldMk cId="1360094539" sldId="267"/>
            <ac:spMk id="10" creationId="{C4879EFC-8E62-4E00-973C-C45EE9EC676D}"/>
          </ac:spMkLst>
        </pc:spChg>
        <pc:spChg chg="add del">
          <ac:chgData name="Bamert, Lukas" userId="S::lukas.bamert@student.unisg.ch::f1771ae2-effd-4b7c-af4b-77d22ff26d0f" providerId="AD" clId="Web-{1C9F3B38-17F3-256F-43D5-E5253D692FF5}" dt="2023-05-11T17:27:11.122" v="18"/>
          <ac:spMkLst>
            <pc:docMk/>
            <pc:sldMk cId="1360094539" sldId="267"/>
            <ac:spMk id="12" creationId="{D6A9C53F-5F90-40A5-8C85-5412D39C8C68}"/>
          </ac:spMkLst>
        </pc:spChg>
        <pc:spChg chg="add del">
          <ac:chgData name="Bamert, Lukas" userId="S::lukas.bamert@student.unisg.ch::f1771ae2-effd-4b7c-af4b-77d22ff26d0f" providerId="AD" clId="Web-{1C9F3B38-17F3-256F-43D5-E5253D692FF5}" dt="2023-05-11T17:35:22.695" v="33"/>
          <ac:spMkLst>
            <pc:docMk/>
            <pc:sldMk cId="1360094539" sldId="267"/>
            <ac:spMk id="17" creationId="{A9F529C3-C941-49FD-8C67-82F134F64BDB}"/>
          </ac:spMkLst>
        </pc:spChg>
        <pc:spChg chg="add del">
          <ac:chgData name="Bamert, Lukas" userId="S::lukas.bamert@student.unisg.ch::f1771ae2-effd-4b7c-af4b-77d22ff26d0f" providerId="AD" clId="Web-{1C9F3B38-17F3-256F-43D5-E5253D692FF5}" dt="2023-05-11T17:35:22.695" v="33"/>
          <ac:spMkLst>
            <pc:docMk/>
            <pc:sldMk cId="1360094539" sldId="267"/>
            <ac:spMk id="19" creationId="{20586029-32A0-47E5-9AEC-AE3ABA6B94D0}"/>
          </ac:spMkLst>
        </pc:spChg>
        <pc:spChg chg="add">
          <ac:chgData name="Bamert, Lukas" userId="S::lukas.bamert@student.unisg.ch::f1771ae2-effd-4b7c-af4b-77d22ff26d0f" providerId="AD" clId="Web-{1C9F3B38-17F3-256F-43D5-E5253D692FF5}" dt="2023-05-11T17:35:22.695" v="33"/>
          <ac:spMkLst>
            <pc:docMk/>
            <pc:sldMk cId="1360094539" sldId="267"/>
            <ac:spMk id="26" creationId="{022BDE4A-8A20-4A69-9C5A-581C82036A4D}"/>
          </ac:spMkLst>
        </pc:spChg>
        <pc:picChg chg="add mod ord">
          <ac:chgData name="Bamert, Lukas" userId="S::lukas.bamert@student.unisg.ch::f1771ae2-effd-4b7c-af4b-77d22ff26d0f" providerId="AD" clId="Web-{1C9F3B38-17F3-256F-43D5-E5253D692FF5}" dt="2023-05-11T17:35:22.695" v="33"/>
          <ac:picMkLst>
            <pc:docMk/>
            <pc:sldMk cId="1360094539" sldId="267"/>
            <ac:picMk id="4" creationId="{53D70348-A376-6367-7775-0BC86DF8EF95}"/>
          </ac:picMkLst>
        </pc:picChg>
        <pc:picChg chg="add mod ord">
          <ac:chgData name="Bamert, Lukas" userId="S::lukas.bamert@student.unisg.ch::f1771ae2-effd-4b7c-af4b-77d22ff26d0f" providerId="AD" clId="Web-{1C9F3B38-17F3-256F-43D5-E5253D692FF5}" dt="2023-05-11T17:53:49.218" v="122" actId="1076"/>
          <ac:picMkLst>
            <pc:docMk/>
            <pc:sldMk cId="1360094539" sldId="267"/>
            <ac:picMk id="5" creationId="{BF81D594-FE32-0BF5-4F64-E9C4E7B87A9A}"/>
          </ac:picMkLst>
        </pc:picChg>
        <pc:cxnChg chg="add del">
          <ac:chgData name="Bamert, Lukas" userId="S::lukas.bamert@student.unisg.ch::f1771ae2-effd-4b7c-af4b-77d22ff26d0f" providerId="AD" clId="Web-{1C9F3B38-17F3-256F-43D5-E5253D692FF5}" dt="2023-05-11T17:35:22.695" v="33"/>
          <ac:cxnSpMkLst>
            <pc:docMk/>
            <pc:sldMk cId="1360094539" sldId="267"/>
            <ac:cxnSpMk id="21" creationId="{8C730EAB-A532-4295-A302-FB4B90DB9F5E}"/>
          </ac:cxnSpMkLst>
        </pc:cxnChg>
      </pc:sldChg>
      <pc:sldChg chg="addSp delSp modSp new mod setBg">
        <pc:chgData name="Bamert, Lukas" userId="S::lukas.bamert@student.unisg.ch::f1771ae2-effd-4b7c-af4b-77d22ff26d0f" providerId="AD" clId="Web-{1C9F3B38-17F3-256F-43D5-E5253D692FF5}" dt="2023-05-11T18:47:25.334" v="831" actId="20577"/>
        <pc:sldMkLst>
          <pc:docMk/>
          <pc:sldMk cId="2377920897" sldId="268"/>
        </pc:sldMkLst>
        <pc:spChg chg="mod ord">
          <ac:chgData name="Bamert, Lukas" userId="S::lukas.bamert@student.unisg.ch::f1771ae2-effd-4b7c-af4b-77d22ff26d0f" providerId="AD" clId="Web-{1C9F3B38-17F3-256F-43D5-E5253D692FF5}" dt="2023-05-11T17:46:48.084" v="111"/>
          <ac:spMkLst>
            <pc:docMk/>
            <pc:sldMk cId="2377920897" sldId="268"/>
            <ac:spMk id="2" creationId="{6EC23016-F686-F926-1CF1-5F3D288F81F2}"/>
          </ac:spMkLst>
        </pc:spChg>
        <pc:spChg chg="del">
          <ac:chgData name="Bamert, Lukas" userId="S::lukas.bamert@student.unisg.ch::f1771ae2-effd-4b7c-af4b-77d22ff26d0f" providerId="AD" clId="Web-{1C9F3B38-17F3-256F-43D5-E5253D692FF5}" dt="2023-05-11T17:40:06.560" v="47"/>
          <ac:spMkLst>
            <pc:docMk/>
            <pc:sldMk cId="2377920897" sldId="268"/>
            <ac:spMk id="3" creationId="{F1628C6A-2CD8-E88E-6743-C1334EFF6CF1}"/>
          </ac:spMkLst>
        </pc:spChg>
        <pc:spChg chg="add mod">
          <ac:chgData name="Bamert, Lukas" userId="S::lukas.bamert@student.unisg.ch::f1771ae2-effd-4b7c-af4b-77d22ff26d0f" providerId="AD" clId="Web-{1C9F3B38-17F3-256F-43D5-E5253D692FF5}" dt="2023-05-11T18:47:25.334" v="831" actId="20577"/>
          <ac:spMkLst>
            <pc:docMk/>
            <pc:sldMk cId="2377920897" sldId="268"/>
            <ac:spMk id="5" creationId="{B6F77243-D11C-7B7D-3B73-051E5C6E4DEB}"/>
          </ac:spMkLst>
        </pc:spChg>
        <pc:spChg chg="add del">
          <ac:chgData name="Bamert, Lukas" userId="S::lukas.bamert@student.unisg.ch::f1771ae2-effd-4b7c-af4b-77d22ff26d0f" providerId="AD" clId="Web-{1C9F3B38-17F3-256F-43D5-E5253D692FF5}" dt="2023-05-11T17:46:48.069" v="110"/>
          <ac:spMkLst>
            <pc:docMk/>
            <pc:sldMk cId="2377920897" sldId="268"/>
            <ac:spMk id="10" creationId="{D009D6D5-DAC2-4A8B-A17A-E206B9012D09}"/>
          </ac:spMkLst>
        </pc:spChg>
        <pc:spChg chg="add">
          <ac:chgData name="Bamert, Lukas" userId="S::lukas.bamert@student.unisg.ch::f1771ae2-effd-4b7c-af4b-77d22ff26d0f" providerId="AD" clId="Web-{1C9F3B38-17F3-256F-43D5-E5253D692FF5}" dt="2023-05-11T17:46:48.084" v="111"/>
          <ac:spMkLst>
            <pc:docMk/>
            <pc:sldMk cId="2377920897" sldId="268"/>
            <ac:spMk id="12" creationId="{5B45AD5D-AA52-4F7B-9362-576A39AD9E09}"/>
          </ac:spMkLst>
        </pc:spChg>
        <pc:spChg chg="add">
          <ac:chgData name="Bamert, Lukas" userId="S::lukas.bamert@student.unisg.ch::f1771ae2-effd-4b7c-af4b-77d22ff26d0f" providerId="AD" clId="Web-{1C9F3B38-17F3-256F-43D5-E5253D692FF5}" dt="2023-05-11T17:46:48.084" v="111"/>
          <ac:spMkLst>
            <pc:docMk/>
            <pc:sldMk cId="2377920897" sldId="268"/>
            <ac:spMk id="13" creationId="{6B5E2835-4E47-45B3-9CFE-732FF7B05472}"/>
          </ac:spMkLst>
        </pc:spChg>
        <pc:spChg chg="add">
          <ac:chgData name="Bamert, Lukas" userId="S::lukas.bamert@student.unisg.ch::f1771ae2-effd-4b7c-af4b-77d22ff26d0f" providerId="AD" clId="Web-{1C9F3B38-17F3-256F-43D5-E5253D692FF5}" dt="2023-05-11T17:46:48.084" v="111"/>
          <ac:spMkLst>
            <pc:docMk/>
            <pc:sldMk cId="2377920897" sldId="268"/>
            <ac:spMk id="14" creationId="{AEDD7960-4866-4399-BEF6-DD1431AB4E34}"/>
          </ac:spMkLst>
        </pc:spChg>
        <pc:spChg chg="add">
          <ac:chgData name="Bamert, Lukas" userId="S::lukas.bamert@student.unisg.ch::f1771ae2-effd-4b7c-af4b-77d22ff26d0f" providerId="AD" clId="Web-{1C9F3B38-17F3-256F-43D5-E5253D692FF5}" dt="2023-05-11T17:46:48.084" v="111"/>
          <ac:spMkLst>
            <pc:docMk/>
            <pc:sldMk cId="2377920897" sldId="268"/>
            <ac:spMk id="16" creationId="{55D4142C-5077-457F-A6AD-3FECFDB39685}"/>
          </ac:spMkLst>
        </pc:spChg>
        <pc:spChg chg="add">
          <ac:chgData name="Bamert, Lukas" userId="S::lukas.bamert@student.unisg.ch::f1771ae2-effd-4b7c-af4b-77d22ff26d0f" providerId="AD" clId="Web-{1C9F3B38-17F3-256F-43D5-E5253D692FF5}" dt="2023-05-11T17:46:48.084" v="111"/>
          <ac:spMkLst>
            <pc:docMk/>
            <pc:sldMk cId="2377920897" sldId="268"/>
            <ac:spMk id="18" creationId="{7A5F0580-5EE9-419F-96EE-B6529EF6E7D0}"/>
          </ac:spMkLst>
        </pc:spChg>
        <pc:picChg chg="add mod ord modCrop">
          <ac:chgData name="Bamert, Lukas" userId="S::lukas.bamert@student.unisg.ch::f1771ae2-effd-4b7c-af4b-77d22ff26d0f" providerId="AD" clId="Web-{1C9F3B38-17F3-256F-43D5-E5253D692FF5}" dt="2023-05-11T17:46:48.084" v="111"/>
          <ac:picMkLst>
            <pc:docMk/>
            <pc:sldMk cId="2377920897" sldId="268"/>
            <ac:picMk id="4" creationId="{E7EE67B3-C372-FF1A-588F-9599642DC912}"/>
          </ac:picMkLst>
        </pc:picChg>
      </pc:sldChg>
      <pc:sldChg chg="del">
        <pc:chgData name="Bamert, Lukas" userId="S::lukas.bamert@student.unisg.ch::f1771ae2-effd-4b7c-af4b-77d22ff26d0f" providerId="AD" clId="Web-{1C9F3B38-17F3-256F-43D5-E5253D692FF5}" dt="2023-05-11T18:34:19.896" v="601"/>
        <pc:sldMkLst>
          <pc:docMk/>
          <pc:sldMk cId="939538260" sldId="269"/>
        </pc:sldMkLst>
      </pc:sldChg>
      <pc:sldChg chg="del">
        <pc:chgData name="Bamert, Lukas" userId="S::lukas.bamert@student.unisg.ch::f1771ae2-effd-4b7c-af4b-77d22ff26d0f" providerId="AD" clId="Web-{1C9F3B38-17F3-256F-43D5-E5253D692FF5}" dt="2023-05-11T18:34:18.067" v="600"/>
        <pc:sldMkLst>
          <pc:docMk/>
          <pc:sldMk cId="2334162275" sldId="270"/>
        </pc:sldMkLst>
      </pc:sldChg>
      <pc:sldChg chg="addSp delSp modSp new del">
        <pc:chgData name="Bamert, Lukas" userId="S::lukas.bamert@student.unisg.ch::f1771ae2-effd-4b7c-af4b-77d22ff26d0f" providerId="AD" clId="Web-{1C9F3B38-17F3-256F-43D5-E5253D692FF5}" dt="2023-05-11T18:36:18.304" v="631"/>
        <pc:sldMkLst>
          <pc:docMk/>
          <pc:sldMk cId="3036382648" sldId="272"/>
        </pc:sldMkLst>
        <pc:spChg chg="mod">
          <ac:chgData name="Bamert, Lukas" userId="S::lukas.bamert@student.unisg.ch::f1771ae2-effd-4b7c-af4b-77d22ff26d0f" providerId="AD" clId="Web-{1C9F3B38-17F3-256F-43D5-E5253D692FF5}" dt="2023-05-11T18:34:57.928" v="611" actId="20577"/>
          <ac:spMkLst>
            <pc:docMk/>
            <pc:sldMk cId="3036382648" sldId="272"/>
            <ac:spMk id="2" creationId="{A188ACA8-1B28-0009-3DC2-9AB133D28BE7}"/>
          </ac:spMkLst>
        </pc:spChg>
        <pc:spChg chg="mod">
          <ac:chgData name="Bamert, Lukas" userId="S::lukas.bamert@student.unisg.ch::f1771ae2-effd-4b7c-af4b-77d22ff26d0f" providerId="AD" clId="Web-{1C9F3B38-17F3-256F-43D5-E5253D692FF5}" dt="2023-05-11T18:35:18.959" v="624" actId="20577"/>
          <ac:spMkLst>
            <pc:docMk/>
            <pc:sldMk cId="3036382648" sldId="272"/>
            <ac:spMk id="3" creationId="{763B731D-FC8F-9C1B-5CF0-44EB9FD09B2C}"/>
          </ac:spMkLst>
        </pc:spChg>
        <pc:spChg chg="add del mod">
          <ac:chgData name="Bamert, Lukas" userId="S::lukas.bamert@student.unisg.ch::f1771ae2-effd-4b7c-af4b-77d22ff26d0f" providerId="AD" clId="Web-{1C9F3B38-17F3-256F-43D5-E5253D692FF5}" dt="2023-05-11T18:36:04.851" v="629"/>
          <ac:spMkLst>
            <pc:docMk/>
            <pc:sldMk cId="3036382648" sldId="272"/>
            <ac:spMk id="5" creationId="{611EB7FE-FA54-F808-6F7C-38B65B89B677}"/>
          </ac:spMkLst>
        </pc:spChg>
      </pc:sldChg>
      <pc:sldChg chg="addSp delSp modSp new mod setBg">
        <pc:chgData name="Bamert, Lukas" userId="S::lukas.bamert@student.unisg.ch::f1771ae2-effd-4b7c-af4b-77d22ff26d0f" providerId="AD" clId="Web-{1C9F3B38-17F3-256F-43D5-E5253D692FF5}" dt="2023-05-11T18:40:35.950" v="689"/>
        <pc:sldMkLst>
          <pc:docMk/>
          <pc:sldMk cId="3121861238" sldId="273"/>
        </pc:sldMkLst>
        <pc:spChg chg="mod">
          <ac:chgData name="Bamert, Lukas" userId="S::lukas.bamert@student.unisg.ch::f1771ae2-effd-4b7c-af4b-77d22ff26d0f" providerId="AD" clId="Web-{1C9F3B38-17F3-256F-43D5-E5253D692FF5}" dt="2023-05-11T18:40:28.497" v="688"/>
          <ac:spMkLst>
            <pc:docMk/>
            <pc:sldMk cId="3121861238" sldId="273"/>
            <ac:spMk id="2" creationId="{85AD1F62-FC9B-3DC4-030F-5C5286D606F0}"/>
          </ac:spMkLst>
        </pc:spChg>
        <pc:spChg chg="del mod">
          <ac:chgData name="Bamert, Lukas" userId="S::lukas.bamert@student.unisg.ch::f1771ae2-effd-4b7c-af4b-77d22ff26d0f" providerId="AD" clId="Web-{1C9F3B38-17F3-256F-43D5-E5253D692FF5}" dt="2023-05-11T18:40:19.950" v="686"/>
          <ac:spMkLst>
            <pc:docMk/>
            <pc:sldMk cId="3121861238" sldId="273"/>
            <ac:spMk id="3" creationId="{B982E2A8-8F56-FF8F-3F9C-B61CA4382A72}"/>
          </ac:spMkLst>
        </pc:spChg>
        <pc:spChg chg="del mod">
          <ac:chgData name="Bamert, Lukas" userId="S::lukas.bamert@student.unisg.ch::f1771ae2-effd-4b7c-af4b-77d22ff26d0f" providerId="AD" clId="Web-{1C9F3B38-17F3-256F-43D5-E5253D692FF5}" dt="2023-05-11T18:38:36.885" v="683"/>
          <ac:spMkLst>
            <pc:docMk/>
            <pc:sldMk cId="3121861238" sldId="273"/>
            <ac:spMk id="4" creationId="{33D04DB4-B75D-6707-8C3A-C28CFDEBEFED}"/>
          </ac:spMkLst>
        </pc:spChg>
        <pc:spChg chg="add del">
          <ac:chgData name="Bamert, Lukas" userId="S::lukas.bamert@student.unisg.ch::f1771ae2-effd-4b7c-af4b-77d22ff26d0f" providerId="AD" clId="Web-{1C9F3B38-17F3-256F-43D5-E5253D692FF5}" dt="2023-05-11T18:40:35.950" v="689"/>
          <ac:spMkLst>
            <pc:docMk/>
            <pc:sldMk cId="3121861238" sldId="273"/>
            <ac:spMk id="10" creationId="{367CA330-E72A-2DB8-F3E8-C54CB5B2B632}"/>
          </ac:spMkLst>
        </pc:spChg>
        <pc:spChg chg="add">
          <ac:chgData name="Bamert, Lukas" userId="S::lukas.bamert@student.unisg.ch::f1771ae2-effd-4b7c-af4b-77d22ff26d0f" providerId="AD" clId="Web-{1C9F3B38-17F3-256F-43D5-E5253D692FF5}" dt="2023-05-11T18:40:28.497" v="688"/>
          <ac:spMkLst>
            <pc:docMk/>
            <pc:sldMk cId="3121861238" sldId="273"/>
            <ac:spMk id="13" creationId="{99F1FFA9-D672-408C-9220-ADEEC6ABDD09}"/>
          </ac:spMkLst>
        </pc:spChg>
        <pc:picChg chg="add mod ord">
          <ac:chgData name="Bamert, Lukas" userId="S::lukas.bamert@student.unisg.ch::f1771ae2-effd-4b7c-af4b-77d22ff26d0f" providerId="AD" clId="Web-{1C9F3B38-17F3-256F-43D5-E5253D692FF5}" dt="2023-05-11T18:40:28.497" v="688"/>
          <ac:picMkLst>
            <pc:docMk/>
            <pc:sldMk cId="3121861238" sldId="273"/>
            <ac:picMk id="5" creationId="{1495AE73-44B9-7B24-9EAC-7038BDEB7129}"/>
          </ac:picMkLst>
        </pc:picChg>
        <pc:picChg chg="add mod ord">
          <ac:chgData name="Bamert, Lukas" userId="S::lukas.bamert@student.unisg.ch::f1771ae2-effd-4b7c-af4b-77d22ff26d0f" providerId="AD" clId="Web-{1C9F3B38-17F3-256F-43D5-E5253D692FF5}" dt="2023-05-11T18:40:28.497" v="688"/>
          <ac:picMkLst>
            <pc:docMk/>
            <pc:sldMk cId="3121861238" sldId="273"/>
            <ac:picMk id="6" creationId="{BBF641D4-3C9C-5948-D2A6-ECC17B319AA5}"/>
          </ac:picMkLst>
        </pc:picChg>
      </pc:sldChg>
      <pc:sldChg chg="addSp modSp new mod setBg">
        <pc:chgData name="Bamert, Lukas" userId="S::lukas.bamert@student.unisg.ch::f1771ae2-effd-4b7c-af4b-77d22ff26d0f" providerId="AD" clId="Web-{1C9F3B38-17F3-256F-43D5-E5253D692FF5}" dt="2023-05-11T18:51:36.324" v="889"/>
        <pc:sldMkLst>
          <pc:docMk/>
          <pc:sldMk cId="754947578" sldId="274"/>
        </pc:sldMkLst>
        <pc:spChg chg="mod">
          <ac:chgData name="Bamert, Lukas" userId="S::lukas.bamert@student.unisg.ch::f1771ae2-effd-4b7c-af4b-77d22ff26d0f" providerId="AD" clId="Web-{1C9F3B38-17F3-256F-43D5-E5253D692FF5}" dt="2023-05-11T18:44:55.784" v="821"/>
          <ac:spMkLst>
            <pc:docMk/>
            <pc:sldMk cId="754947578" sldId="274"/>
            <ac:spMk id="2" creationId="{9D02B936-7F4B-FB15-4CDA-77786782C655}"/>
          </ac:spMkLst>
        </pc:spChg>
        <pc:spChg chg="mod">
          <ac:chgData name="Bamert, Lukas" userId="S::lukas.bamert@student.unisg.ch::f1771ae2-effd-4b7c-af4b-77d22ff26d0f" providerId="AD" clId="Web-{1C9F3B38-17F3-256F-43D5-E5253D692FF5}" dt="2023-05-11T18:48:39.320" v="857" actId="20577"/>
          <ac:spMkLst>
            <pc:docMk/>
            <pc:sldMk cId="754947578" sldId="274"/>
            <ac:spMk id="3" creationId="{94653438-DE81-61AB-CA18-67435472E618}"/>
          </ac:spMkLst>
        </pc:spChg>
        <pc:spChg chg="mod">
          <ac:chgData name="Bamert, Lukas" userId="S::lukas.bamert@student.unisg.ch::f1771ae2-effd-4b7c-af4b-77d22ff26d0f" providerId="AD" clId="Web-{1C9F3B38-17F3-256F-43D5-E5253D692FF5}" dt="2023-05-11T18:49:56.571" v="880" actId="20577"/>
          <ac:spMkLst>
            <pc:docMk/>
            <pc:sldMk cId="754947578" sldId="274"/>
            <ac:spMk id="4" creationId="{C74868AC-CB3B-91F6-E9A8-D88447DA6A5F}"/>
          </ac:spMkLst>
        </pc:spChg>
        <pc:spChg chg="add">
          <ac:chgData name="Bamert, Lukas" userId="S::lukas.bamert@student.unisg.ch::f1771ae2-effd-4b7c-af4b-77d22ff26d0f" providerId="AD" clId="Web-{1C9F3B38-17F3-256F-43D5-E5253D692FF5}" dt="2023-05-11T18:44:55.784" v="821"/>
          <ac:spMkLst>
            <pc:docMk/>
            <pc:sldMk cId="754947578" sldId="274"/>
            <ac:spMk id="9" creationId="{B36F400F-DF28-43BC-8D8E-4929793B392A}"/>
          </ac:spMkLst>
        </pc:spChg>
        <pc:picChg chg="add mod">
          <ac:chgData name="Bamert, Lukas" userId="S::lukas.bamert@student.unisg.ch::f1771ae2-effd-4b7c-af4b-77d22ff26d0f" providerId="AD" clId="Web-{1C9F3B38-17F3-256F-43D5-E5253D692FF5}" dt="2023-05-11T18:48:50.586" v="861" actId="1076"/>
          <ac:picMkLst>
            <pc:docMk/>
            <pc:sldMk cId="754947578" sldId="274"/>
            <ac:picMk id="5" creationId="{FD7A837F-FBB5-F2FC-DC55-FE7E0D420358}"/>
          </ac:picMkLst>
        </pc:picChg>
        <pc:picChg chg="add mod">
          <ac:chgData name="Bamert, Lukas" userId="S::lukas.bamert@student.unisg.ch::f1771ae2-effd-4b7c-af4b-77d22ff26d0f" providerId="AD" clId="Web-{1C9F3B38-17F3-256F-43D5-E5253D692FF5}" dt="2023-05-11T18:49:25.368" v="863"/>
          <ac:picMkLst>
            <pc:docMk/>
            <pc:sldMk cId="754947578" sldId="274"/>
            <ac:picMk id="6" creationId="{C6BD06AA-4F4D-2AED-DDB6-997F4145352C}"/>
          </ac:picMkLst>
        </pc:picChg>
        <pc:picChg chg="add mod">
          <ac:chgData name="Bamert, Lukas" userId="S::lukas.bamert@student.unisg.ch::f1771ae2-effd-4b7c-af4b-77d22ff26d0f" providerId="AD" clId="Web-{1C9F3B38-17F3-256F-43D5-E5253D692FF5}" dt="2023-05-11T18:49:41.540" v="866"/>
          <ac:picMkLst>
            <pc:docMk/>
            <pc:sldMk cId="754947578" sldId="274"/>
            <ac:picMk id="7" creationId="{5D7FB97C-36AF-5129-5EB3-0693304047E2}"/>
          </ac:picMkLst>
        </pc:picChg>
        <pc:picChg chg="add mod">
          <ac:chgData name="Bamert, Lukas" userId="S::lukas.bamert@student.unisg.ch::f1771ae2-effd-4b7c-af4b-77d22ff26d0f" providerId="AD" clId="Web-{1C9F3B38-17F3-256F-43D5-E5253D692FF5}" dt="2023-05-11T18:50:47.494" v="883"/>
          <ac:picMkLst>
            <pc:docMk/>
            <pc:sldMk cId="754947578" sldId="274"/>
            <ac:picMk id="8" creationId="{13E03A17-8984-BD3F-5A3E-D4E6BC1521A9}"/>
          </ac:picMkLst>
        </pc:picChg>
        <pc:picChg chg="add mod">
          <ac:chgData name="Bamert, Lukas" userId="S::lukas.bamert@student.unisg.ch::f1771ae2-effd-4b7c-af4b-77d22ff26d0f" providerId="AD" clId="Web-{1C9F3B38-17F3-256F-43D5-E5253D692FF5}" dt="2023-05-11T18:51:11.026" v="886"/>
          <ac:picMkLst>
            <pc:docMk/>
            <pc:sldMk cId="754947578" sldId="274"/>
            <ac:picMk id="10" creationId="{D3BFD5F8-92C6-6CCA-A3B6-1A354F588189}"/>
          </ac:picMkLst>
        </pc:picChg>
        <pc:picChg chg="add mod">
          <ac:chgData name="Bamert, Lukas" userId="S::lukas.bamert@student.unisg.ch::f1771ae2-effd-4b7c-af4b-77d22ff26d0f" providerId="AD" clId="Web-{1C9F3B38-17F3-256F-43D5-E5253D692FF5}" dt="2023-05-11T18:51:36.324" v="889"/>
          <ac:picMkLst>
            <pc:docMk/>
            <pc:sldMk cId="754947578" sldId="274"/>
            <ac:picMk id="11" creationId="{11F027FD-53FB-057F-07D3-8B3DA3B5A712}"/>
          </ac:picMkLst>
        </pc:picChg>
      </pc:sldChg>
      <pc:sldChg chg="addSp delSp add del replId">
        <pc:chgData name="Bamert, Lukas" userId="S::lukas.bamert@student.unisg.ch::f1771ae2-effd-4b7c-af4b-77d22ff26d0f" providerId="AD" clId="Web-{1C9F3B38-17F3-256F-43D5-E5253D692FF5}" dt="2023-05-11T18:58:24.926" v="957"/>
        <pc:sldMkLst>
          <pc:docMk/>
          <pc:sldMk cId="3549183805" sldId="275"/>
        </pc:sldMkLst>
        <pc:inkChg chg="add del">
          <ac:chgData name="Bamert, Lukas" userId="S::lukas.bamert@student.unisg.ch::f1771ae2-effd-4b7c-af4b-77d22ff26d0f" providerId="AD" clId="Web-{1C9F3B38-17F3-256F-43D5-E5253D692FF5}" dt="2023-05-11T18:54:44.781" v="898"/>
          <ac:inkMkLst>
            <pc:docMk/>
            <pc:sldMk cId="3549183805" sldId="275"/>
            <ac:inkMk id="2" creationId="{46881E3B-DFB4-22AB-86CD-7B3634D80A9D}"/>
          </ac:inkMkLst>
        </pc:inkChg>
        <pc:inkChg chg="add del">
          <ac:chgData name="Bamert, Lukas" userId="S::lukas.bamert@student.unisg.ch::f1771ae2-effd-4b7c-af4b-77d22ff26d0f" providerId="AD" clId="Web-{1C9F3B38-17F3-256F-43D5-E5253D692FF5}" dt="2023-05-11T18:54:44.062" v="897"/>
          <ac:inkMkLst>
            <pc:docMk/>
            <pc:sldMk cId="3549183805" sldId="275"/>
            <ac:inkMk id="3" creationId="{468CDC62-7F1D-BE3E-88F4-D6E59D232334}"/>
          </ac:inkMkLst>
        </pc:inkChg>
        <pc:inkChg chg="add del">
          <ac:chgData name="Bamert, Lukas" userId="S::lukas.bamert@student.unisg.ch::f1771ae2-effd-4b7c-af4b-77d22ff26d0f" providerId="AD" clId="Web-{1C9F3B38-17F3-256F-43D5-E5253D692FF5}" dt="2023-05-11T18:54:43.499" v="896"/>
          <ac:inkMkLst>
            <pc:docMk/>
            <pc:sldMk cId="3549183805" sldId="275"/>
            <ac:inkMk id="6" creationId="{8073F2A7-784B-E049-E69E-1F1648AF7170}"/>
          </ac:inkMkLst>
        </pc:inkChg>
        <pc:inkChg chg="add del">
          <ac:chgData name="Bamert, Lukas" userId="S::lukas.bamert@student.unisg.ch::f1771ae2-effd-4b7c-af4b-77d22ff26d0f" providerId="AD" clId="Web-{1C9F3B38-17F3-256F-43D5-E5253D692FF5}" dt="2023-05-11T18:54:42.452" v="895"/>
          <ac:inkMkLst>
            <pc:docMk/>
            <pc:sldMk cId="3549183805" sldId="275"/>
            <ac:inkMk id="8" creationId="{F08E106C-8322-A41E-F73E-5D5C4F214588}"/>
          </ac:inkMkLst>
        </pc:inkChg>
      </pc:sldChg>
      <pc:sldChg chg="addSp delSp modSp add replId">
        <pc:chgData name="Bamert, Lukas" userId="S::lukas.bamert@student.unisg.ch::f1771ae2-effd-4b7c-af4b-77d22ff26d0f" providerId="AD" clId="Web-{1C9F3B38-17F3-256F-43D5-E5253D692FF5}" dt="2023-05-11T19:39:01.716" v="1237" actId="1076"/>
        <pc:sldMkLst>
          <pc:docMk/>
          <pc:sldMk cId="967651509" sldId="276"/>
        </pc:sldMkLst>
        <pc:picChg chg="add mod">
          <ac:chgData name="Bamert, Lukas" userId="S::lukas.bamert@student.unisg.ch::f1771ae2-effd-4b7c-af4b-77d22ff26d0f" providerId="AD" clId="Web-{1C9F3B38-17F3-256F-43D5-E5253D692FF5}" dt="2023-05-11T18:58:06.597" v="955"/>
          <ac:picMkLst>
            <pc:docMk/>
            <pc:sldMk cId="967651509" sldId="276"/>
            <ac:picMk id="2" creationId="{DD5CE3EA-D18F-C720-BAAA-3FE0893AE803}"/>
          </ac:picMkLst>
        </pc:picChg>
        <pc:picChg chg="add mod">
          <ac:chgData name="Bamert, Lukas" userId="S::lukas.bamert@student.unisg.ch::f1771ae2-effd-4b7c-af4b-77d22ff26d0f" providerId="AD" clId="Web-{1C9F3B38-17F3-256F-43D5-E5253D692FF5}" dt="2023-05-11T18:58:10.941" v="956"/>
          <ac:picMkLst>
            <pc:docMk/>
            <pc:sldMk cId="967651509" sldId="276"/>
            <ac:picMk id="5" creationId="{16490CA1-1972-2717-2713-813074CBEF50}"/>
          </ac:picMkLst>
        </pc:picChg>
        <pc:picChg chg="add mod">
          <ac:chgData name="Bamert, Lukas" userId="S::lukas.bamert@student.unisg.ch::f1771ae2-effd-4b7c-af4b-77d22ff26d0f" providerId="AD" clId="Web-{1C9F3B38-17F3-256F-43D5-E5253D692FF5}" dt="2023-05-11T18:58:00.988" v="954"/>
          <ac:picMkLst>
            <pc:docMk/>
            <pc:sldMk cId="967651509" sldId="276"/>
            <ac:picMk id="7" creationId="{F85D98AE-96EC-8F35-466F-D0B62E3C7E5C}"/>
          </ac:picMkLst>
        </pc:picChg>
        <pc:picChg chg="add del mod">
          <ac:chgData name="Bamert, Lukas" userId="S::lukas.bamert@student.unisg.ch::f1771ae2-effd-4b7c-af4b-77d22ff26d0f" providerId="AD" clId="Web-{1C9F3B38-17F3-256F-43D5-E5253D692FF5}" dt="2023-05-11T18:57:34.769" v="947"/>
          <ac:picMkLst>
            <pc:docMk/>
            <pc:sldMk cId="967651509" sldId="276"/>
            <ac:picMk id="8" creationId="{C0194785-BA88-E875-5810-E9CA26601B59}"/>
          </ac:picMkLst>
        </pc:picChg>
        <pc:picChg chg="add mod">
          <ac:chgData name="Bamert, Lukas" userId="S::lukas.bamert@student.unisg.ch::f1771ae2-effd-4b7c-af4b-77d22ff26d0f" providerId="AD" clId="Web-{1C9F3B38-17F3-256F-43D5-E5253D692FF5}" dt="2023-05-11T18:57:56.660" v="953"/>
          <ac:picMkLst>
            <pc:docMk/>
            <pc:sldMk cId="967651509" sldId="276"/>
            <ac:picMk id="9" creationId="{FA13AA43-A915-7E7A-F47F-FE3576AFC599}"/>
          </ac:picMkLst>
        </pc:picChg>
        <pc:picChg chg="add mod">
          <ac:chgData name="Bamert, Lukas" userId="S::lukas.bamert@student.unisg.ch::f1771ae2-effd-4b7c-af4b-77d22ff26d0f" providerId="AD" clId="Web-{1C9F3B38-17F3-256F-43D5-E5253D692FF5}" dt="2023-05-11T18:57:51.050" v="952"/>
          <ac:picMkLst>
            <pc:docMk/>
            <pc:sldMk cId="967651509" sldId="276"/>
            <ac:picMk id="10" creationId="{8230E63D-F656-8B70-1CE0-DC81F8DA56AF}"/>
          </ac:picMkLst>
        </pc:picChg>
        <pc:picChg chg="add del mod">
          <ac:chgData name="Bamert, Lukas" userId="S::lukas.bamert@student.unisg.ch::f1771ae2-effd-4b7c-af4b-77d22ff26d0f" providerId="AD" clId="Web-{1C9F3B38-17F3-256F-43D5-E5253D692FF5}" dt="2023-05-11T19:38:55.466" v="1233"/>
          <ac:picMkLst>
            <pc:docMk/>
            <pc:sldMk cId="967651509" sldId="276"/>
            <ac:picMk id="11" creationId="{B8F0ED5D-8560-9E3B-1E2C-B971FDA43E71}"/>
          </ac:picMkLst>
        </pc:picChg>
        <pc:picChg chg="add mod">
          <ac:chgData name="Bamert, Lukas" userId="S::lukas.bamert@student.unisg.ch::f1771ae2-effd-4b7c-af4b-77d22ff26d0f" providerId="AD" clId="Web-{1C9F3B38-17F3-256F-43D5-E5253D692FF5}" dt="2023-05-11T19:39:01.716" v="1237" actId="1076"/>
          <ac:picMkLst>
            <pc:docMk/>
            <pc:sldMk cId="967651509" sldId="276"/>
            <ac:picMk id="12" creationId="{DBCDC606-981D-FDBB-DFAE-1A21697CC565}"/>
          </ac:picMkLst>
        </pc:picChg>
        <pc:inkChg chg="add del">
          <ac:chgData name="Bamert, Lukas" userId="S::lukas.bamert@student.unisg.ch::f1771ae2-effd-4b7c-af4b-77d22ff26d0f" providerId="AD" clId="Web-{1C9F3B38-17F3-256F-43D5-E5253D692FF5}" dt="2023-05-11T18:56:44.189" v="933"/>
          <ac:inkMkLst>
            <pc:docMk/>
            <pc:sldMk cId="967651509" sldId="276"/>
            <ac:inkMk id="3" creationId="{91FAF003-574C-24CF-C2AD-6B2EEE95111D}"/>
          </ac:inkMkLst>
        </pc:inkChg>
      </pc:sldChg>
      <pc:sldChg chg="addSp delSp add del replId">
        <pc:chgData name="Bamert, Lukas" userId="S::lukas.bamert@student.unisg.ch::f1771ae2-effd-4b7c-af4b-77d22ff26d0f" providerId="AD" clId="Web-{1C9F3B38-17F3-256F-43D5-E5253D692FF5}" dt="2023-05-11T18:55:58.954" v="929"/>
        <pc:sldMkLst>
          <pc:docMk/>
          <pc:sldMk cId="3980553467" sldId="276"/>
        </pc:sldMkLst>
        <pc:inkChg chg="add">
          <ac:chgData name="Bamert, Lukas" userId="S::lukas.bamert@student.unisg.ch::f1771ae2-effd-4b7c-af4b-77d22ff26d0f" providerId="AD" clId="Web-{1C9F3B38-17F3-256F-43D5-E5253D692FF5}" dt="2023-05-11T18:55:11.828" v="900"/>
          <ac:inkMkLst>
            <pc:docMk/>
            <pc:sldMk cId="3980553467" sldId="276"/>
            <ac:inkMk id="2" creationId="{173F5FDB-195E-5859-B74E-8D1B6AE31EF4}"/>
          </ac:inkMkLst>
        </pc:inkChg>
        <pc:inkChg chg="add">
          <ac:chgData name="Bamert, Lukas" userId="S::lukas.bamert@student.unisg.ch::f1771ae2-effd-4b7c-af4b-77d22ff26d0f" providerId="AD" clId="Web-{1C9F3B38-17F3-256F-43D5-E5253D692FF5}" dt="2023-05-11T18:55:13.484" v="901"/>
          <ac:inkMkLst>
            <pc:docMk/>
            <pc:sldMk cId="3980553467" sldId="276"/>
            <ac:inkMk id="3" creationId="{8BBAFA5A-95E2-2763-F222-DAC2F5012D27}"/>
          </ac:inkMkLst>
        </pc:inkChg>
        <pc:inkChg chg="add">
          <ac:chgData name="Bamert, Lukas" userId="S::lukas.bamert@student.unisg.ch::f1771ae2-effd-4b7c-af4b-77d22ff26d0f" providerId="AD" clId="Web-{1C9F3B38-17F3-256F-43D5-E5253D692FF5}" dt="2023-05-11T18:55:17.375" v="902"/>
          <ac:inkMkLst>
            <pc:docMk/>
            <pc:sldMk cId="3980553467" sldId="276"/>
            <ac:inkMk id="5" creationId="{E7D0EEAC-A47B-D62E-8167-EC685FBB8F03}"/>
          </ac:inkMkLst>
        </pc:inkChg>
        <pc:inkChg chg="add">
          <ac:chgData name="Bamert, Lukas" userId="S::lukas.bamert@student.unisg.ch::f1771ae2-effd-4b7c-af4b-77d22ff26d0f" providerId="AD" clId="Web-{1C9F3B38-17F3-256F-43D5-E5253D692FF5}" dt="2023-05-11T18:55:18.844" v="903"/>
          <ac:inkMkLst>
            <pc:docMk/>
            <pc:sldMk cId="3980553467" sldId="276"/>
            <ac:inkMk id="7" creationId="{B12FD5F7-78B9-F84A-7CC6-6423FC02E840}"/>
          </ac:inkMkLst>
        </pc:inkChg>
        <pc:inkChg chg="add">
          <ac:chgData name="Bamert, Lukas" userId="S::lukas.bamert@student.unisg.ch::f1771ae2-effd-4b7c-af4b-77d22ff26d0f" providerId="AD" clId="Web-{1C9F3B38-17F3-256F-43D5-E5253D692FF5}" dt="2023-05-11T18:55:20.328" v="904"/>
          <ac:inkMkLst>
            <pc:docMk/>
            <pc:sldMk cId="3980553467" sldId="276"/>
            <ac:inkMk id="8" creationId="{81733E86-9494-514C-F615-63556B703496}"/>
          </ac:inkMkLst>
        </pc:inkChg>
        <pc:inkChg chg="add">
          <ac:chgData name="Bamert, Lukas" userId="S::lukas.bamert@student.unisg.ch::f1771ae2-effd-4b7c-af4b-77d22ff26d0f" providerId="AD" clId="Web-{1C9F3B38-17F3-256F-43D5-E5253D692FF5}" dt="2023-05-11T18:55:20.860" v="905"/>
          <ac:inkMkLst>
            <pc:docMk/>
            <pc:sldMk cId="3980553467" sldId="276"/>
            <ac:inkMk id="9" creationId="{DEF7FDBE-0145-422F-B8C8-8BF4B8E7ACA7}"/>
          </ac:inkMkLst>
        </pc:inkChg>
        <pc:inkChg chg="add">
          <ac:chgData name="Bamert, Lukas" userId="S::lukas.bamert@student.unisg.ch::f1771ae2-effd-4b7c-af4b-77d22ff26d0f" providerId="AD" clId="Web-{1C9F3B38-17F3-256F-43D5-E5253D692FF5}" dt="2023-05-11T18:55:21.578" v="906"/>
          <ac:inkMkLst>
            <pc:docMk/>
            <pc:sldMk cId="3980553467" sldId="276"/>
            <ac:inkMk id="10" creationId="{70B50B04-5E9E-29B4-82C8-A015B47C0C4C}"/>
          </ac:inkMkLst>
        </pc:inkChg>
        <pc:inkChg chg="add">
          <ac:chgData name="Bamert, Lukas" userId="S::lukas.bamert@student.unisg.ch::f1771ae2-effd-4b7c-af4b-77d22ff26d0f" providerId="AD" clId="Web-{1C9F3B38-17F3-256F-43D5-E5253D692FF5}" dt="2023-05-11T18:55:22.781" v="907"/>
          <ac:inkMkLst>
            <pc:docMk/>
            <pc:sldMk cId="3980553467" sldId="276"/>
            <ac:inkMk id="11" creationId="{A3AF3490-822E-3FCE-701E-03C8F1123713}"/>
          </ac:inkMkLst>
        </pc:inkChg>
        <pc:inkChg chg="add">
          <ac:chgData name="Bamert, Lukas" userId="S::lukas.bamert@student.unisg.ch::f1771ae2-effd-4b7c-af4b-77d22ff26d0f" providerId="AD" clId="Web-{1C9F3B38-17F3-256F-43D5-E5253D692FF5}" dt="2023-05-11T18:55:24.094" v="908"/>
          <ac:inkMkLst>
            <pc:docMk/>
            <pc:sldMk cId="3980553467" sldId="276"/>
            <ac:inkMk id="12" creationId="{7234C26C-0E79-7A20-3941-D8450D71486F}"/>
          </ac:inkMkLst>
        </pc:inkChg>
        <pc:inkChg chg="add del">
          <ac:chgData name="Bamert, Lukas" userId="S::lukas.bamert@student.unisg.ch::f1771ae2-effd-4b7c-af4b-77d22ff26d0f" providerId="AD" clId="Web-{1C9F3B38-17F3-256F-43D5-E5253D692FF5}" dt="2023-05-11T18:55:57.360" v="928"/>
          <ac:inkMkLst>
            <pc:docMk/>
            <pc:sldMk cId="3980553467" sldId="276"/>
            <ac:inkMk id="13" creationId="{B1513091-5331-8FB3-C0BA-38EDAC036F2F}"/>
          </ac:inkMkLst>
        </pc:inkChg>
        <pc:inkChg chg="add del">
          <ac:chgData name="Bamert, Lukas" userId="S::lukas.bamert@student.unisg.ch::f1771ae2-effd-4b7c-af4b-77d22ff26d0f" providerId="AD" clId="Web-{1C9F3B38-17F3-256F-43D5-E5253D692FF5}" dt="2023-05-11T18:55:56.798" v="927"/>
          <ac:inkMkLst>
            <pc:docMk/>
            <pc:sldMk cId="3980553467" sldId="276"/>
            <ac:inkMk id="14" creationId="{E9E48E90-8C30-3EE0-E223-27AE6E1E58A6}"/>
          </ac:inkMkLst>
        </pc:inkChg>
        <pc:inkChg chg="add del">
          <ac:chgData name="Bamert, Lukas" userId="S::lukas.bamert@student.unisg.ch::f1771ae2-effd-4b7c-af4b-77d22ff26d0f" providerId="AD" clId="Web-{1C9F3B38-17F3-256F-43D5-E5253D692FF5}" dt="2023-05-11T18:55:56.220" v="926"/>
          <ac:inkMkLst>
            <pc:docMk/>
            <pc:sldMk cId="3980553467" sldId="276"/>
            <ac:inkMk id="15" creationId="{F1E6589C-7E61-7B42-148B-14F2D6E9F1F9}"/>
          </ac:inkMkLst>
        </pc:inkChg>
        <pc:inkChg chg="add del">
          <ac:chgData name="Bamert, Lukas" userId="S::lukas.bamert@student.unisg.ch::f1771ae2-effd-4b7c-af4b-77d22ff26d0f" providerId="AD" clId="Web-{1C9F3B38-17F3-256F-43D5-E5253D692FF5}" dt="2023-05-11T18:55:55.516" v="925"/>
          <ac:inkMkLst>
            <pc:docMk/>
            <pc:sldMk cId="3980553467" sldId="276"/>
            <ac:inkMk id="16" creationId="{A66464E5-522D-1D41-927F-911D3F1BCF06}"/>
          </ac:inkMkLst>
        </pc:inkChg>
        <pc:inkChg chg="add del">
          <ac:chgData name="Bamert, Lukas" userId="S::lukas.bamert@student.unisg.ch::f1771ae2-effd-4b7c-af4b-77d22ff26d0f" providerId="AD" clId="Web-{1C9F3B38-17F3-256F-43D5-E5253D692FF5}" dt="2023-05-11T18:55:54.298" v="924"/>
          <ac:inkMkLst>
            <pc:docMk/>
            <pc:sldMk cId="3980553467" sldId="276"/>
            <ac:inkMk id="17" creationId="{848AD936-8495-0BE8-B573-07E0815F5E06}"/>
          </ac:inkMkLst>
        </pc:inkChg>
        <pc:inkChg chg="add del">
          <ac:chgData name="Bamert, Lukas" userId="S::lukas.bamert@student.unisg.ch::f1771ae2-effd-4b7c-af4b-77d22ff26d0f" providerId="AD" clId="Web-{1C9F3B38-17F3-256F-43D5-E5253D692FF5}" dt="2023-05-11T18:55:54.298" v="923"/>
          <ac:inkMkLst>
            <pc:docMk/>
            <pc:sldMk cId="3980553467" sldId="276"/>
            <ac:inkMk id="18" creationId="{210571D7-9C4C-1F6C-3F74-9EB8041D7229}"/>
          </ac:inkMkLst>
        </pc:inkChg>
        <pc:inkChg chg="add del">
          <ac:chgData name="Bamert, Lukas" userId="S::lukas.bamert@student.unisg.ch::f1771ae2-effd-4b7c-af4b-77d22ff26d0f" providerId="AD" clId="Web-{1C9F3B38-17F3-256F-43D5-E5253D692FF5}" dt="2023-05-11T18:55:54.298" v="922"/>
          <ac:inkMkLst>
            <pc:docMk/>
            <pc:sldMk cId="3980553467" sldId="276"/>
            <ac:inkMk id="19" creationId="{EB038A4D-0E53-0A55-38C5-D01CFFBF10D7}"/>
          </ac:inkMkLst>
        </pc:inkChg>
        <pc:inkChg chg="add del">
          <ac:chgData name="Bamert, Lukas" userId="S::lukas.bamert@student.unisg.ch::f1771ae2-effd-4b7c-af4b-77d22ff26d0f" providerId="AD" clId="Web-{1C9F3B38-17F3-256F-43D5-E5253D692FF5}" dt="2023-05-11T18:55:53.735" v="921"/>
          <ac:inkMkLst>
            <pc:docMk/>
            <pc:sldMk cId="3980553467" sldId="276"/>
            <ac:inkMk id="20" creationId="{2A09C178-3122-18A2-7FE8-1E77F3624D09}"/>
          </ac:inkMkLst>
        </pc:inkChg>
        <pc:inkChg chg="add del">
          <ac:chgData name="Bamert, Lukas" userId="S::lukas.bamert@student.unisg.ch::f1771ae2-effd-4b7c-af4b-77d22ff26d0f" providerId="AD" clId="Web-{1C9F3B38-17F3-256F-43D5-E5253D692FF5}" dt="2023-05-11T18:55:53.282" v="920"/>
          <ac:inkMkLst>
            <pc:docMk/>
            <pc:sldMk cId="3980553467" sldId="276"/>
            <ac:inkMk id="21" creationId="{618C0B6D-6EA5-AFFA-C236-1C007D273D1C}"/>
          </ac:inkMkLst>
        </pc:inkChg>
        <pc:inkChg chg="add del">
          <ac:chgData name="Bamert, Lukas" userId="S::lukas.bamert@student.unisg.ch::f1771ae2-effd-4b7c-af4b-77d22ff26d0f" providerId="AD" clId="Web-{1C9F3B38-17F3-256F-43D5-E5253D692FF5}" dt="2023-05-11T18:55:52.345" v="919"/>
          <ac:inkMkLst>
            <pc:docMk/>
            <pc:sldMk cId="3980553467" sldId="276"/>
            <ac:inkMk id="22" creationId="{AECA800F-C9FA-D5C0-15EF-21E6AE79A203}"/>
          </ac:inkMkLst>
        </pc:inkChg>
      </pc:sldChg>
      <pc:sldChg chg="addSp delSp modSp new mod setBg">
        <pc:chgData name="Bamert, Lukas" userId="S::lukas.bamert@student.unisg.ch::f1771ae2-effd-4b7c-af4b-77d22ff26d0f" providerId="AD" clId="Web-{1C9F3B38-17F3-256F-43D5-E5253D692FF5}" dt="2023-05-11T19:27:40.013" v="1189" actId="1076"/>
        <pc:sldMkLst>
          <pc:docMk/>
          <pc:sldMk cId="3789183539" sldId="277"/>
        </pc:sldMkLst>
        <pc:spChg chg="mod">
          <ac:chgData name="Bamert, Lukas" userId="S::lukas.bamert@student.unisg.ch::f1771ae2-effd-4b7c-af4b-77d22ff26d0f" providerId="AD" clId="Web-{1C9F3B38-17F3-256F-43D5-E5253D692FF5}" dt="2023-05-11T19:26:09.949" v="1181" actId="20577"/>
          <ac:spMkLst>
            <pc:docMk/>
            <pc:sldMk cId="3789183539" sldId="277"/>
            <ac:spMk id="2" creationId="{41A52E8C-D497-0965-9B23-606100B30A76}"/>
          </ac:spMkLst>
        </pc:spChg>
        <pc:spChg chg="mod">
          <ac:chgData name="Bamert, Lukas" userId="S::lukas.bamert@student.unisg.ch::f1771ae2-effd-4b7c-af4b-77d22ff26d0f" providerId="AD" clId="Web-{1C9F3B38-17F3-256F-43D5-E5253D692FF5}" dt="2023-05-11T19:11:33.118" v="1160" actId="20577"/>
          <ac:spMkLst>
            <pc:docMk/>
            <pc:sldMk cId="3789183539" sldId="277"/>
            <ac:spMk id="3" creationId="{660A364B-A9DA-D1A2-F058-EE2CFAD8CDDE}"/>
          </ac:spMkLst>
        </pc:spChg>
        <pc:spChg chg="add">
          <ac:chgData name="Bamert, Lukas" userId="S::lukas.bamert@student.unisg.ch::f1771ae2-effd-4b7c-af4b-77d22ff26d0f" providerId="AD" clId="Web-{1C9F3B38-17F3-256F-43D5-E5253D692FF5}" dt="2023-05-11T18:59:35.584" v="1026"/>
          <ac:spMkLst>
            <pc:docMk/>
            <pc:sldMk cId="3789183539" sldId="277"/>
            <ac:spMk id="9" creationId="{04812C46-200A-4DEB-A05E-3ED6C68C2387}"/>
          </ac:spMkLst>
        </pc:spChg>
        <pc:spChg chg="add">
          <ac:chgData name="Bamert, Lukas" userId="S::lukas.bamert@student.unisg.ch::f1771ae2-effd-4b7c-af4b-77d22ff26d0f" providerId="AD" clId="Web-{1C9F3B38-17F3-256F-43D5-E5253D692FF5}" dt="2023-05-11T18:59:35.584" v="1026"/>
          <ac:spMkLst>
            <pc:docMk/>
            <pc:sldMk cId="3789183539" sldId="277"/>
            <ac:spMk id="11" creationId="{D1EA859B-E555-4109-94F3-6700E046E008}"/>
          </ac:spMkLst>
        </pc:spChg>
        <pc:picChg chg="add mod">
          <ac:chgData name="Bamert, Lukas" userId="S::lukas.bamert@student.unisg.ch::f1771ae2-effd-4b7c-af4b-77d22ff26d0f" providerId="AD" clId="Web-{1C9F3B38-17F3-256F-43D5-E5253D692FF5}" dt="2023-05-11T19:00:37.757" v="1048" actId="1076"/>
          <ac:picMkLst>
            <pc:docMk/>
            <pc:sldMk cId="3789183539" sldId="277"/>
            <ac:picMk id="4" creationId="{B8D3F500-4771-5C8F-7912-8505D7A02F01}"/>
          </ac:picMkLst>
        </pc:picChg>
        <pc:picChg chg="add del">
          <ac:chgData name="Bamert, Lukas" userId="S::lukas.bamert@student.unisg.ch::f1771ae2-effd-4b7c-af4b-77d22ff26d0f" providerId="AD" clId="Web-{1C9F3B38-17F3-256F-43D5-E5253D692FF5}" dt="2023-05-11T19:23:19.351" v="1161"/>
          <ac:picMkLst>
            <pc:docMk/>
            <pc:sldMk cId="3789183539" sldId="277"/>
            <ac:picMk id="5" creationId="{049DE526-40F1-E258-924D-3991A8B9ECAE}"/>
          </ac:picMkLst>
        </pc:picChg>
        <pc:picChg chg="add mod">
          <ac:chgData name="Bamert, Lukas" userId="S::lukas.bamert@student.unisg.ch::f1771ae2-effd-4b7c-af4b-77d22ff26d0f" providerId="AD" clId="Web-{1C9F3B38-17F3-256F-43D5-E5253D692FF5}" dt="2023-05-11T19:01:11.023" v="1052"/>
          <ac:picMkLst>
            <pc:docMk/>
            <pc:sldMk cId="3789183539" sldId="277"/>
            <ac:picMk id="6" creationId="{3089BEB1-30A3-E1BA-5D07-5BF9AA103B8F}"/>
          </ac:picMkLst>
        </pc:picChg>
        <pc:picChg chg="add mod">
          <ac:chgData name="Bamert, Lukas" userId="S::lukas.bamert@student.unisg.ch::f1771ae2-effd-4b7c-af4b-77d22ff26d0f" providerId="AD" clId="Web-{1C9F3B38-17F3-256F-43D5-E5253D692FF5}" dt="2023-05-11T19:01:52.415" v="1055"/>
          <ac:picMkLst>
            <pc:docMk/>
            <pc:sldMk cId="3789183539" sldId="277"/>
            <ac:picMk id="7" creationId="{E1728DDB-2FD5-7EE9-5014-F27C9FE7B5E2}"/>
          </ac:picMkLst>
        </pc:picChg>
        <pc:picChg chg="add del mod ord">
          <ac:chgData name="Bamert, Lukas" userId="S::lukas.bamert@student.unisg.ch::f1771ae2-effd-4b7c-af4b-77d22ff26d0f" providerId="AD" clId="Web-{1C9F3B38-17F3-256F-43D5-E5253D692FF5}" dt="2023-05-11T19:24:59.244" v="1171"/>
          <ac:picMkLst>
            <pc:docMk/>
            <pc:sldMk cId="3789183539" sldId="277"/>
            <ac:picMk id="8" creationId="{9BE3C8DB-7817-ED39-F3BE-ADE95A881A18}"/>
          </ac:picMkLst>
        </pc:picChg>
        <pc:picChg chg="add del">
          <ac:chgData name="Bamert, Lukas" userId="S::lukas.bamert@student.unisg.ch::f1771ae2-effd-4b7c-af4b-77d22ff26d0f" providerId="AD" clId="Web-{1C9F3B38-17F3-256F-43D5-E5253D692FF5}" dt="2023-05-11T19:26:52.059" v="1185"/>
          <ac:picMkLst>
            <pc:docMk/>
            <pc:sldMk cId="3789183539" sldId="277"/>
            <ac:picMk id="12" creationId="{00DC3C06-4B61-A6D0-513B-0FD132D9FC24}"/>
          </ac:picMkLst>
        </pc:picChg>
        <pc:picChg chg="add mod">
          <ac:chgData name="Bamert, Lukas" userId="S::lukas.bamert@student.unisg.ch::f1771ae2-effd-4b7c-af4b-77d22ff26d0f" providerId="AD" clId="Web-{1C9F3B38-17F3-256F-43D5-E5253D692FF5}" dt="2023-05-11T19:27:40.013" v="1189" actId="1076"/>
          <ac:picMkLst>
            <pc:docMk/>
            <pc:sldMk cId="3789183539" sldId="277"/>
            <ac:picMk id="13" creationId="{CC73F702-8127-5F56-DE92-44805AFDA7BB}"/>
          </ac:picMkLst>
        </pc:picChg>
      </pc:sldChg>
      <pc:sldChg chg="addSp modSp new mod setBg">
        <pc:chgData name="Bamert, Lukas" userId="S::lukas.bamert@student.unisg.ch::f1771ae2-effd-4b7c-af4b-77d22ff26d0f" providerId="AD" clId="Web-{1C9F3B38-17F3-256F-43D5-E5253D692FF5}" dt="2023-05-11T19:10:49.508" v="1144" actId="1076"/>
        <pc:sldMkLst>
          <pc:docMk/>
          <pc:sldMk cId="1436022341" sldId="279"/>
        </pc:sldMkLst>
        <pc:spChg chg="mod">
          <ac:chgData name="Bamert, Lukas" userId="S::lukas.bamert@student.unisg.ch::f1771ae2-effd-4b7c-af4b-77d22ff26d0f" providerId="AD" clId="Web-{1C9F3B38-17F3-256F-43D5-E5253D692FF5}" dt="2023-05-11T19:08:15.161" v="1113"/>
          <ac:spMkLst>
            <pc:docMk/>
            <pc:sldMk cId="1436022341" sldId="279"/>
            <ac:spMk id="2" creationId="{F5B61E14-F4A1-ECE3-7662-5D7B74A0BCEF}"/>
          </ac:spMkLst>
        </pc:spChg>
        <pc:spChg chg="mod">
          <ac:chgData name="Bamert, Lukas" userId="S::lukas.bamert@student.unisg.ch::f1771ae2-effd-4b7c-af4b-77d22ff26d0f" providerId="AD" clId="Web-{1C9F3B38-17F3-256F-43D5-E5253D692FF5}" dt="2023-05-11T19:09:05.943" v="1130" actId="20577"/>
          <ac:spMkLst>
            <pc:docMk/>
            <pc:sldMk cId="1436022341" sldId="279"/>
            <ac:spMk id="3" creationId="{24A409F5-66AA-FB0D-B23F-EB03C373AF33}"/>
          </ac:spMkLst>
        </pc:spChg>
        <pc:spChg chg="mod">
          <ac:chgData name="Bamert, Lukas" userId="S::lukas.bamert@student.unisg.ch::f1771ae2-effd-4b7c-af4b-77d22ff26d0f" providerId="AD" clId="Web-{1C9F3B38-17F3-256F-43D5-E5253D692FF5}" dt="2023-05-11T19:09:32.443" v="1135" actId="20577"/>
          <ac:spMkLst>
            <pc:docMk/>
            <pc:sldMk cId="1436022341" sldId="279"/>
            <ac:spMk id="4" creationId="{997038C0-9BF4-C28F-0B72-14B8816F3FEF}"/>
          </ac:spMkLst>
        </pc:spChg>
        <pc:spChg chg="add">
          <ac:chgData name="Bamert, Lukas" userId="S::lukas.bamert@student.unisg.ch::f1771ae2-effd-4b7c-af4b-77d22ff26d0f" providerId="AD" clId="Web-{1C9F3B38-17F3-256F-43D5-E5253D692FF5}" dt="2023-05-11T19:08:15.161" v="1113"/>
          <ac:spMkLst>
            <pc:docMk/>
            <pc:sldMk cId="1436022341" sldId="279"/>
            <ac:spMk id="9" creationId="{4FFBEE45-F140-49D5-85EA-C78C24340B23}"/>
          </ac:spMkLst>
        </pc:spChg>
        <pc:picChg chg="add mod">
          <ac:chgData name="Bamert, Lukas" userId="S::lukas.bamert@student.unisg.ch::f1771ae2-effd-4b7c-af4b-77d22ff26d0f" providerId="AD" clId="Web-{1C9F3B38-17F3-256F-43D5-E5253D692FF5}" dt="2023-05-11T19:09:10.037" v="1131" actId="14100"/>
          <ac:picMkLst>
            <pc:docMk/>
            <pc:sldMk cId="1436022341" sldId="279"/>
            <ac:picMk id="5" creationId="{8BB95D5F-068F-6C9C-8CD2-81152DDAFEB6}"/>
          </ac:picMkLst>
        </pc:picChg>
        <pc:picChg chg="add mod">
          <ac:chgData name="Bamert, Lukas" userId="S::lukas.bamert@student.unisg.ch::f1771ae2-effd-4b7c-af4b-77d22ff26d0f" providerId="AD" clId="Web-{1C9F3B38-17F3-256F-43D5-E5253D692FF5}" dt="2023-05-11T19:09:27.506" v="1134"/>
          <ac:picMkLst>
            <pc:docMk/>
            <pc:sldMk cId="1436022341" sldId="279"/>
            <ac:picMk id="6" creationId="{9A4A19BA-61AE-D37E-EE8A-D5C2CD48AC13}"/>
          </ac:picMkLst>
        </pc:picChg>
        <pc:picChg chg="add mod">
          <ac:chgData name="Bamert, Lukas" userId="S::lukas.bamert@student.unisg.ch::f1771ae2-effd-4b7c-af4b-77d22ff26d0f" providerId="AD" clId="Web-{1C9F3B38-17F3-256F-43D5-E5253D692FF5}" dt="2023-05-11T19:10:49.508" v="1144" actId="1076"/>
          <ac:picMkLst>
            <pc:docMk/>
            <pc:sldMk cId="1436022341" sldId="279"/>
            <ac:picMk id="7" creationId="{228204A5-E87E-1E87-62F1-3AF634636260}"/>
          </ac:picMkLst>
        </pc:picChg>
      </pc:sldChg>
      <pc:sldChg chg="addSp delSp modSp new mod setBg">
        <pc:chgData name="Bamert, Lukas" userId="S::lukas.bamert@student.unisg.ch::f1771ae2-effd-4b7c-af4b-77d22ff26d0f" providerId="AD" clId="Web-{1C9F3B38-17F3-256F-43D5-E5253D692FF5}" dt="2023-05-11T19:30:26.220" v="1228"/>
        <pc:sldMkLst>
          <pc:docMk/>
          <pc:sldMk cId="2540848421" sldId="281"/>
        </pc:sldMkLst>
        <pc:spChg chg="mod">
          <ac:chgData name="Bamert, Lukas" userId="S::lukas.bamert@student.unisg.ch::f1771ae2-effd-4b7c-af4b-77d22ff26d0f" providerId="AD" clId="Web-{1C9F3B38-17F3-256F-43D5-E5253D692FF5}" dt="2023-05-11T19:30:26.220" v="1228"/>
          <ac:spMkLst>
            <pc:docMk/>
            <pc:sldMk cId="2540848421" sldId="281"/>
            <ac:spMk id="2" creationId="{299E4F48-3800-5B4E-2B84-807BFBADB87A}"/>
          </ac:spMkLst>
        </pc:spChg>
        <pc:spChg chg="del mod">
          <ac:chgData name="Bamert, Lukas" userId="S::lukas.bamert@student.unisg.ch::f1771ae2-effd-4b7c-af4b-77d22ff26d0f" providerId="AD" clId="Web-{1C9F3B38-17F3-256F-43D5-E5253D692FF5}" dt="2023-05-11T19:30:26.220" v="1228"/>
          <ac:spMkLst>
            <pc:docMk/>
            <pc:sldMk cId="2540848421" sldId="281"/>
            <ac:spMk id="3" creationId="{2A9029FB-40AF-2BBC-D401-224D314AEB2C}"/>
          </ac:spMkLst>
        </pc:spChg>
        <pc:spChg chg="del">
          <ac:chgData name="Bamert, Lukas" userId="S::lukas.bamert@student.unisg.ch::f1771ae2-effd-4b7c-af4b-77d22ff26d0f" providerId="AD" clId="Web-{1C9F3B38-17F3-256F-43D5-E5253D692FF5}" dt="2023-05-11T19:30:02.626" v="1211"/>
          <ac:spMkLst>
            <pc:docMk/>
            <pc:sldMk cId="2540848421" sldId="281"/>
            <ac:spMk id="4" creationId="{86DF1E9E-2DB5-48FA-E1AD-1C0086E19EDD}"/>
          </ac:spMkLst>
        </pc:spChg>
        <pc:spChg chg="add">
          <ac:chgData name="Bamert, Lukas" userId="S::lukas.bamert@student.unisg.ch::f1771ae2-effd-4b7c-af4b-77d22ff26d0f" providerId="AD" clId="Web-{1C9F3B38-17F3-256F-43D5-E5253D692FF5}" dt="2023-05-11T19:30:26.220" v="1228"/>
          <ac:spMkLst>
            <pc:docMk/>
            <pc:sldMk cId="2540848421" sldId="281"/>
            <ac:spMk id="9" creationId="{6D1A2CED-DA9B-4CCF-8215-CFC65FE71603}"/>
          </ac:spMkLst>
        </pc:spChg>
        <pc:spChg chg="add">
          <ac:chgData name="Bamert, Lukas" userId="S::lukas.bamert@student.unisg.ch::f1771ae2-effd-4b7c-af4b-77d22ff26d0f" providerId="AD" clId="Web-{1C9F3B38-17F3-256F-43D5-E5253D692FF5}" dt="2023-05-11T19:30:26.220" v="1228"/>
          <ac:spMkLst>
            <pc:docMk/>
            <pc:sldMk cId="2540848421" sldId="281"/>
            <ac:spMk id="11" creationId="{562DFC44-A40C-4573-9230-B3EDB3EC8EEB}"/>
          </ac:spMkLst>
        </pc:spChg>
        <pc:spChg chg="add">
          <ac:chgData name="Bamert, Lukas" userId="S::lukas.bamert@student.unisg.ch::f1771ae2-effd-4b7c-af4b-77d22ff26d0f" providerId="AD" clId="Web-{1C9F3B38-17F3-256F-43D5-E5253D692FF5}" dt="2023-05-11T19:30:26.220" v="1228"/>
          <ac:spMkLst>
            <pc:docMk/>
            <pc:sldMk cId="2540848421" sldId="281"/>
            <ac:spMk id="13" creationId="{15589D35-CF9F-4DE9-A792-8571A09E9BC9}"/>
          </ac:spMkLst>
        </pc:spChg>
        <pc:graphicFrameChg chg="add">
          <ac:chgData name="Bamert, Lukas" userId="S::lukas.bamert@student.unisg.ch::f1771ae2-effd-4b7c-af4b-77d22ff26d0f" providerId="AD" clId="Web-{1C9F3B38-17F3-256F-43D5-E5253D692FF5}" dt="2023-05-11T19:30:26.220" v="1228"/>
          <ac:graphicFrameMkLst>
            <pc:docMk/>
            <pc:sldMk cId="2540848421" sldId="281"/>
            <ac:graphicFrameMk id="5" creationId="{96F738FE-F676-D331-D5A8-95570B3FD59E}"/>
          </ac:graphicFrameMkLst>
        </pc:graphicFrameChg>
      </pc:sldChg>
    </pc:docChg>
  </pc:docChgLst>
  <pc:docChgLst>
    <pc:chgData name="Bamert, Lukas" userId="S::lukas.bamert@student.unisg.ch::f1771ae2-effd-4b7c-af4b-77d22ff26d0f" providerId="AD" clId="Web-{DAC3FA4C-B578-3BD4-6453-D57593DA74CB}"/>
    <pc:docChg chg="addSld modSld">
      <pc:chgData name="Bamert, Lukas" userId="S::lukas.bamert@student.unisg.ch::f1771ae2-effd-4b7c-af4b-77d22ff26d0f" providerId="AD" clId="Web-{DAC3FA4C-B578-3BD4-6453-D57593DA74CB}" dt="2023-05-08T11:41:27.852" v="1106" actId="20577"/>
      <pc:docMkLst>
        <pc:docMk/>
      </pc:docMkLst>
      <pc:sldChg chg="modSp">
        <pc:chgData name="Bamert, Lukas" userId="S::lukas.bamert@student.unisg.ch::f1771ae2-effd-4b7c-af4b-77d22ff26d0f" providerId="AD" clId="Web-{DAC3FA4C-B578-3BD4-6453-D57593DA74CB}" dt="2023-05-08T11:41:27.852" v="1106" actId="20577"/>
        <pc:sldMkLst>
          <pc:docMk/>
          <pc:sldMk cId="4056680850" sldId="258"/>
        </pc:sldMkLst>
        <pc:spChg chg="mod">
          <ac:chgData name="Bamert, Lukas" userId="S::lukas.bamert@student.unisg.ch::f1771ae2-effd-4b7c-af4b-77d22ff26d0f" providerId="AD" clId="Web-{DAC3FA4C-B578-3BD4-6453-D57593DA74CB}" dt="2023-05-08T11:41:27.852" v="1106" actId="20577"/>
          <ac:spMkLst>
            <pc:docMk/>
            <pc:sldMk cId="4056680850" sldId="258"/>
            <ac:spMk id="3" creationId="{4BC5DDD8-C0CF-37D6-6566-4ABD0DB85C7F}"/>
          </ac:spMkLst>
        </pc:spChg>
      </pc:sldChg>
      <pc:sldChg chg="addSp delSp modSp new">
        <pc:chgData name="Bamert, Lukas" userId="S::lukas.bamert@student.unisg.ch::f1771ae2-effd-4b7c-af4b-77d22ff26d0f" providerId="AD" clId="Web-{DAC3FA4C-B578-3BD4-6453-D57593DA74CB}" dt="2023-05-08T11:36:40.767" v="1086" actId="1076"/>
        <pc:sldMkLst>
          <pc:docMk/>
          <pc:sldMk cId="351474881" sldId="264"/>
        </pc:sldMkLst>
        <pc:spChg chg="del">
          <ac:chgData name="Bamert, Lukas" userId="S::lukas.bamert@student.unisg.ch::f1771ae2-effd-4b7c-af4b-77d22ff26d0f" providerId="AD" clId="Web-{DAC3FA4C-B578-3BD4-6453-D57593DA74CB}" dt="2023-05-08T10:47:36.292" v="1"/>
          <ac:spMkLst>
            <pc:docMk/>
            <pc:sldMk cId="351474881" sldId="264"/>
            <ac:spMk id="2" creationId="{07B97BB1-A9F5-22C2-C178-3A36F96FED9B}"/>
          </ac:spMkLst>
        </pc:spChg>
        <pc:spChg chg="del">
          <ac:chgData name="Bamert, Lukas" userId="S::lukas.bamert@student.unisg.ch::f1771ae2-effd-4b7c-af4b-77d22ff26d0f" providerId="AD" clId="Web-{DAC3FA4C-B578-3BD4-6453-D57593DA74CB}" dt="2023-05-08T10:47:39.386" v="2"/>
          <ac:spMkLst>
            <pc:docMk/>
            <pc:sldMk cId="351474881" sldId="264"/>
            <ac:spMk id="3" creationId="{FEB66676-4DCB-D296-2825-BBB2F0B8CCD4}"/>
          </ac:spMkLst>
        </pc:spChg>
        <pc:spChg chg="add mod">
          <ac:chgData name="Bamert, Lukas" userId="S::lukas.bamert@student.unisg.ch::f1771ae2-effd-4b7c-af4b-77d22ff26d0f" providerId="AD" clId="Web-{DAC3FA4C-B578-3BD4-6453-D57593DA74CB}" dt="2023-05-08T10:54:32.349" v="47" actId="20577"/>
          <ac:spMkLst>
            <pc:docMk/>
            <pc:sldMk cId="351474881" sldId="264"/>
            <ac:spMk id="5" creationId="{53122DC4-73E6-EB09-BE47-55E1793CE6D1}"/>
          </ac:spMkLst>
        </pc:spChg>
        <pc:spChg chg="add mod">
          <ac:chgData name="Bamert, Lukas" userId="S::lukas.bamert@student.unisg.ch::f1771ae2-effd-4b7c-af4b-77d22ff26d0f" providerId="AD" clId="Web-{DAC3FA4C-B578-3BD4-6453-D57593DA74CB}" dt="2023-05-08T10:57:36.743" v="196" actId="20577"/>
          <ac:spMkLst>
            <pc:docMk/>
            <pc:sldMk cId="351474881" sldId="264"/>
            <ac:spMk id="6" creationId="{1554549A-4EBA-4109-BA79-80E836B18EF3}"/>
          </ac:spMkLst>
        </pc:spChg>
        <pc:spChg chg="add mod">
          <ac:chgData name="Bamert, Lukas" userId="S::lukas.bamert@student.unisg.ch::f1771ae2-effd-4b7c-af4b-77d22ff26d0f" providerId="AD" clId="Web-{DAC3FA4C-B578-3BD4-6453-D57593DA74CB}" dt="2023-05-08T11:10:36.043" v="330" actId="20577"/>
          <ac:spMkLst>
            <pc:docMk/>
            <pc:sldMk cId="351474881" sldId="264"/>
            <ac:spMk id="7" creationId="{F9376CE4-5627-35FF-754A-B0BF85915876}"/>
          </ac:spMkLst>
        </pc:spChg>
        <pc:spChg chg="add mod">
          <ac:chgData name="Bamert, Lukas" userId="S::lukas.bamert@student.unisg.ch::f1771ae2-effd-4b7c-af4b-77d22ff26d0f" providerId="AD" clId="Web-{DAC3FA4C-B578-3BD4-6453-D57593DA74CB}" dt="2023-05-08T11:08:58.853" v="319" actId="20577"/>
          <ac:spMkLst>
            <pc:docMk/>
            <pc:sldMk cId="351474881" sldId="264"/>
            <ac:spMk id="8" creationId="{E6308EB9-52EF-3B4E-124A-576F800E3FC4}"/>
          </ac:spMkLst>
        </pc:spChg>
        <pc:spChg chg="add mod">
          <ac:chgData name="Bamert, Lukas" userId="S::lukas.bamert@student.unisg.ch::f1771ae2-effd-4b7c-af4b-77d22ff26d0f" providerId="AD" clId="Web-{DAC3FA4C-B578-3BD4-6453-D57593DA74CB}" dt="2023-05-08T11:16:40.880" v="398" actId="20577"/>
          <ac:spMkLst>
            <pc:docMk/>
            <pc:sldMk cId="351474881" sldId="264"/>
            <ac:spMk id="9" creationId="{A90E6BC9-4F68-0352-E425-8327A48EBD53}"/>
          </ac:spMkLst>
        </pc:spChg>
        <pc:spChg chg="add mod">
          <ac:chgData name="Bamert, Lukas" userId="S::lukas.bamert@student.unisg.ch::f1771ae2-effd-4b7c-af4b-77d22ff26d0f" providerId="AD" clId="Web-{DAC3FA4C-B578-3BD4-6453-D57593DA74CB}" dt="2023-05-08T11:20:26.932" v="495" actId="20577"/>
          <ac:spMkLst>
            <pc:docMk/>
            <pc:sldMk cId="351474881" sldId="264"/>
            <ac:spMk id="10" creationId="{E52CD995-F216-A56E-79F2-146FF2AAF8CE}"/>
          </ac:spMkLst>
        </pc:spChg>
        <pc:spChg chg="add mod">
          <ac:chgData name="Bamert, Lukas" userId="S::lukas.bamert@student.unisg.ch::f1771ae2-effd-4b7c-af4b-77d22ff26d0f" providerId="AD" clId="Web-{DAC3FA4C-B578-3BD4-6453-D57593DA74CB}" dt="2023-05-08T11:23:11.576" v="506" actId="20577"/>
          <ac:spMkLst>
            <pc:docMk/>
            <pc:sldMk cId="351474881" sldId="264"/>
            <ac:spMk id="11" creationId="{1E6A200D-0BF9-A73F-6A3E-9F05A4A5E124}"/>
          </ac:spMkLst>
        </pc:spChg>
        <pc:spChg chg="add mod">
          <ac:chgData name="Bamert, Lukas" userId="S::lukas.bamert@student.unisg.ch::f1771ae2-effd-4b7c-af4b-77d22ff26d0f" providerId="AD" clId="Web-{DAC3FA4C-B578-3BD4-6453-D57593DA74CB}" dt="2023-05-08T11:26:07.455" v="608" actId="20577"/>
          <ac:spMkLst>
            <pc:docMk/>
            <pc:sldMk cId="351474881" sldId="264"/>
            <ac:spMk id="12" creationId="{AFE6F12F-1A26-F872-71B2-772F36E47470}"/>
          </ac:spMkLst>
        </pc:spChg>
        <pc:spChg chg="add mod">
          <ac:chgData name="Bamert, Lukas" userId="S::lukas.bamert@student.unisg.ch::f1771ae2-effd-4b7c-af4b-77d22ff26d0f" providerId="AD" clId="Web-{DAC3FA4C-B578-3BD4-6453-D57593DA74CB}" dt="2023-05-08T11:30:57.150" v="838" actId="20577"/>
          <ac:spMkLst>
            <pc:docMk/>
            <pc:sldMk cId="351474881" sldId="264"/>
            <ac:spMk id="13" creationId="{83AE6FD0-3AD3-0CF8-EC6C-91149CD31C94}"/>
          </ac:spMkLst>
        </pc:spChg>
        <pc:spChg chg="add mod">
          <ac:chgData name="Bamert, Lukas" userId="S::lukas.bamert@student.unisg.ch::f1771ae2-effd-4b7c-af4b-77d22ff26d0f" providerId="AD" clId="Web-{DAC3FA4C-B578-3BD4-6453-D57593DA74CB}" dt="2023-05-08T11:36:39.142" v="1085" actId="20577"/>
          <ac:spMkLst>
            <pc:docMk/>
            <pc:sldMk cId="351474881" sldId="264"/>
            <ac:spMk id="14" creationId="{0E385C81-E63C-53AE-26C8-1B02652B651F}"/>
          </ac:spMkLst>
        </pc:spChg>
        <pc:picChg chg="add mod ord">
          <ac:chgData name="Bamert, Lukas" userId="S::lukas.bamert@student.unisg.ch::f1771ae2-effd-4b7c-af4b-77d22ff26d0f" providerId="AD" clId="Web-{DAC3FA4C-B578-3BD4-6453-D57593DA74CB}" dt="2023-05-08T11:36:40.767" v="1086" actId="1076"/>
          <ac:picMkLst>
            <pc:docMk/>
            <pc:sldMk cId="351474881" sldId="264"/>
            <ac:picMk id="4" creationId="{FBFE5FC7-1973-EA63-92CA-B4868BBE8C4B}"/>
          </ac:picMkLst>
        </pc:picChg>
      </pc:sldChg>
    </pc:docChg>
  </pc:docChgLst>
  <pc:docChgLst>
    <pc:chgData name="Bamert, Lukas" userId="S::lukas.bamert@student.unisg.ch::f1771ae2-effd-4b7c-af4b-77d22ff26d0f" providerId="AD" clId="Web-{F68478EC-2340-027B-F391-3FF0E6B10172}"/>
    <pc:docChg chg="addSld">
      <pc:chgData name="Bamert, Lukas" userId="S::lukas.bamert@student.unisg.ch::f1771ae2-effd-4b7c-af4b-77d22ff26d0f" providerId="AD" clId="Web-{F68478EC-2340-027B-F391-3FF0E6B10172}" dt="2023-05-11T17:11:38.337" v="0"/>
      <pc:docMkLst>
        <pc:docMk/>
      </pc:docMkLst>
      <pc:sldChg chg="new">
        <pc:chgData name="Bamert, Lukas" userId="S::lukas.bamert@student.unisg.ch::f1771ae2-effd-4b7c-af4b-77d22ff26d0f" providerId="AD" clId="Web-{F68478EC-2340-027B-F391-3FF0E6B10172}" dt="2023-05-11T17:11:38.337" v="0"/>
        <pc:sldMkLst>
          <pc:docMk/>
          <pc:sldMk cId="2597498103" sldId="266"/>
        </pc:sldMkLst>
      </pc:sldChg>
    </pc:docChg>
  </pc:docChgLst>
  <pc:docChgLst>
    <pc:chgData name="Nef, Stephan" userId="S::stephan.nef@student.unisg.ch::b7d5ca93-f9a5-4354-9f69-9a27454ac054" providerId="AD" clId="Web-{1C74865D-E610-7FEB-632F-962090FEB593}"/>
    <pc:docChg chg="addSld modSld">
      <pc:chgData name="Nef, Stephan" userId="S::stephan.nef@student.unisg.ch::b7d5ca93-f9a5-4354-9f69-9a27454ac054" providerId="AD" clId="Web-{1C74865D-E610-7FEB-632F-962090FEB593}" dt="2023-05-11T15:22:10.199" v="4"/>
      <pc:docMkLst>
        <pc:docMk/>
      </pc:docMkLst>
      <pc:sldChg chg="addSp delSp modSp add replId">
        <pc:chgData name="Nef, Stephan" userId="S::stephan.nef@student.unisg.ch::b7d5ca93-f9a5-4354-9f69-9a27454ac054" providerId="AD" clId="Web-{1C74865D-E610-7FEB-632F-962090FEB593}" dt="2023-05-11T15:22:10.199" v="4"/>
        <pc:sldMkLst>
          <pc:docMk/>
          <pc:sldMk cId="2067748881" sldId="265"/>
        </pc:sldMkLst>
        <pc:spChg chg="del mod">
          <ac:chgData name="Nef, Stephan" userId="S::stephan.nef@student.unisg.ch::b7d5ca93-f9a5-4354-9f69-9a27454ac054" providerId="AD" clId="Web-{1C74865D-E610-7FEB-632F-962090FEB593}" dt="2023-05-11T15:22:07.011" v="3"/>
          <ac:spMkLst>
            <pc:docMk/>
            <pc:sldMk cId="2067748881" sldId="265"/>
            <ac:spMk id="3" creationId="{F5FF7060-64F9-9CB8-B897-9E7A6950FED6}"/>
          </ac:spMkLst>
        </pc:spChg>
        <pc:spChg chg="add del mod">
          <ac:chgData name="Nef, Stephan" userId="S::stephan.nef@student.unisg.ch::b7d5ca93-f9a5-4354-9f69-9a27454ac054" providerId="AD" clId="Web-{1C74865D-E610-7FEB-632F-962090FEB593}" dt="2023-05-11T15:22:10.199" v="4"/>
          <ac:spMkLst>
            <pc:docMk/>
            <pc:sldMk cId="2067748881" sldId="265"/>
            <ac:spMk id="5" creationId="{378D7783-974A-890F-2CE4-0BA72267D17A}"/>
          </ac:spMkLst>
        </pc:spChg>
      </pc:sldChg>
    </pc:docChg>
  </pc:docChgLst>
  <pc:docChgLst>
    <pc:chgData name="Bamert, Lukas" userId="S::lukas.bamert@student.unisg.ch::f1771ae2-effd-4b7c-af4b-77d22ff26d0f" providerId="AD" clId="Web-{CA671DD0-7CD1-9CC5-DCBA-2669AF12E187}"/>
    <pc:docChg chg="delSld modSld">
      <pc:chgData name="Bamert, Lukas" userId="S::lukas.bamert@student.unisg.ch::f1771ae2-effd-4b7c-af4b-77d22ff26d0f" providerId="AD" clId="Web-{CA671DD0-7CD1-9CC5-DCBA-2669AF12E187}" dt="2023-05-08T13:00:56.214" v="3"/>
      <pc:docMkLst>
        <pc:docMk/>
      </pc:docMkLst>
      <pc:sldChg chg="modSp del">
        <pc:chgData name="Bamert, Lukas" userId="S::lukas.bamert@student.unisg.ch::f1771ae2-effd-4b7c-af4b-77d22ff26d0f" providerId="AD" clId="Web-{CA671DD0-7CD1-9CC5-DCBA-2669AF12E187}" dt="2023-05-08T13:00:56.214" v="3"/>
        <pc:sldMkLst>
          <pc:docMk/>
          <pc:sldMk cId="413161048" sldId="265"/>
        </pc:sldMkLst>
        <pc:spChg chg="mod">
          <ac:chgData name="Bamert, Lukas" userId="S::lukas.bamert@student.unisg.ch::f1771ae2-effd-4b7c-af4b-77d22ff26d0f" providerId="AD" clId="Web-{CA671DD0-7CD1-9CC5-DCBA-2669AF12E187}" dt="2023-05-08T12:59:59.963" v="2" actId="20577"/>
          <ac:spMkLst>
            <pc:docMk/>
            <pc:sldMk cId="413161048" sldId="265"/>
            <ac:spMk id="3" creationId="{3CFBF0FA-BB10-9BB4-3CE5-DC93025FA917}"/>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45.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69.svg"/></Relationships>
</file>

<file path=ppt/diagrams/_rels/data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svg"/><Relationship Id="rId1" Type="http://schemas.openxmlformats.org/officeDocument/2006/relationships/image" Target="../media/image72.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45.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6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svg"/><Relationship Id="rId1" Type="http://schemas.openxmlformats.org/officeDocument/2006/relationships/image" Target="../media/image72.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GB"/>
            <a:t>C</a:t>
          </a:r>
          <a:r>
            <a:rPr lang="en-CH" err="1"/>
            <a:t>ommunity</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GB"/>
            <a:t>C</a:t>
          </a:r>
          <a:r>
            <a:rPr lang="en-CH"/>
            <a:t>o-Creation</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DC5C0307-EE97-447F-A0F4-E074476A6E32}">
      <dgm:prSet/>
      <dgm:spPr/>
      <dgm:t>
        <a:bodyPr/>
        <a:lstStyle/>
        <a:p>
          <a:pPr>
            <a:lnSpc>
              <a:spcPct val="100000"/>
            </a:lnSpc>
          </a:pPr>
          <a:r>
            <a:rPr lang="en-GB"/>
            <a:t>O</a:t>
          </a:r>
          <a:r>
            <a:rPr lang="en-CH" err="1"/>
            <a:t>nline</a:t>
          </a:r>
          <a:r>
            <a:rPr lang="en-CH"/>
            <a:t>-Shop</a:t>
          </a:r>
          <a:endParaRPr lang="en-US"/>
        </a:p>
      </dgm:t>
    </dgm:pt>
    <dgm:pt modelId="{A5DF0794-1E0E-4804-BD77-97DEA9E9D955}" type="parTrans" cxnId="{8731E9B2-FAC7-4E7F-87C3-19581801E333}">
      <dgm:prSet/>
      <dgm:spPr/>
      <dgm:t>
        <a:bodyPr/>
        <a:lstStyle/>
        <a:p>
          <a:endParaRPr lang="en-US"/>
        </a:p>
      </dgm:t>
    </dgm:pt>
    <dgm:pt modelId="{F64092A3-7956-480D-AE74-94609A0B6F00}" type="sibTrans" cxnId="{8731E9B2-FAC7-4E7F-87C3-19581801E333}">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sers with solid fill"/>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3">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roup outline"/>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3">
        <dgm:presLayoutVars>
          <dgm:chMax val="1"/>
          <dgm:chPref val="1"/>
        </dgm:presLayoutVars>
      </dgm:prSet>
      <dgm:spPr/>
    </dgm:pt>
    <dgm:pt modelId="{2B274588-40DB-4F4F-99F9-9C81F83A9776}" type="pres">
      <dgm:prSet presAssocID="{D3CA48F4-34B1-4A7A-837F-D918F9E595A9}" presName="sibTrans" presStyleCnt="0"/>
      <dgm:spPr/>
    </dgm:pt>
    <dgm:pt modelId="{D043C2A4-3632-41CF-A8DD-276CB8895E60}" type="pres">
      <dgm:prSet presAssocID="{DC5C0307-EE97-447F-A0F4-E074476A6E32}" presName="compNode" presStyleCnt="0"/>
      <dgm:spPr/>
    </dgm:pt>
    <dgm:pt modelId="{8B149A8D-7214-4B99-AA35-043D8426C612}" type="pres">
      <dgm:prSet presAssocID="{DC5C0307-EE97-447F-A0F4-E074476A6E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outline"/>
        </a:ext>
      </dgm:extLst>
    </dgm:pt>
    <dgm:pt modelId="{49208FA8-6AE3-4833-B666-C20F8CBE79BD}" type="pres">
      <dgm:prSet presAssocID="{DC5C0307-EE97-447F-A0F4-E074476A6E32}" presName="spaceRect" presStyleCnt="0"/>
      <dgm:spPr/>
    </dgm:pt>
    <dgm:pt modelId="{CB4418F8-CA5B-47C3-825E-017DB1AFF5C4}" type="pres">
      <dgm:prSet presAssocID="{DC5C0307-EE97-447F-A0F4-E074476A6E32}" presName="textRect" presStyleLbl="revTx" presStyleIdx="2" presStyleCnt="3">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9B8DDA5E-D88E-4E61-B9BA-33080076672C}" type="presOf" srcId="{DC5C0307-EE97-447F-A0F4-E074476A6E32}" destId="{CB4418F8-CA5B-47C3-825E-017DB1AFF5C4}"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8731E9B2-FAC7-4E7F-87C3-19581801E333}" srcId="{EE4DCE0D-BEAD-490A-ACA5-0D28C99FADC4}" destId="{DC5C0307-EE97-447F-A0F4-E074476A6E32}" srcOrd="2" destOrd="0" parTransId="{A5DF0794-1E0E-4804-BD77-97DEA9E9D955}" sibTransId="{F64092A3-7956-480D-AE74-94609A0B6F00}"/>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 modelId="{E9996581-EC86-4A79-BE84-AE99732EB81D}" type="presParOf" srcId="{3C1717E6-2901-4F6F-8D50-077DF9D3B4CD}" destId="{2B274588-40DB-4F4F-99F9-9C81F83A9776}" srcOrd="3" destOrd="0" presId="urn:microsoft.com/office/officeart/2018/2/layout/IconLabelList"/>
    <dgm:cxn modelId="{F1F292C5-AD3E-49C1-BAF8-2EEF134184C9}" type="presParOf" srcId="{3C1717E6-2901-4F6F-8D50-077DF9D3B4CD}" destId="{D043C2A4-3632-41CF-A8DD-276CB8895E60}" srcOrd="4" destOrd="0" presId="urn:microsoft.com/office/officeart/2018/2/layout/IconLabelList"/>
    <dgm:cxn modelId="{C858B61A-D09D-4BDC-AFCF-7D9145C52D98}" type="presParOf" srcId="{D043C2A4-3632-41CF-A8DD-276CB8895E60}" destId="{8B149A8D-7214-4B99-AA35-043D8426C612}" srcOrd="0" destOrd="0" presId="urn:microsoft.com/office/officeart/2018/2/layout/IconLabelList"/>
    <dgm:cxn modelId="{254C4DC7-2591-4080-B20B-587978F23090}" type="presParOf" srcId="{D043C2A4-3632-41CF-A8DD-276CB8895E60}" destId="{49208FA8-6AE3-4833-B666-C20F8CBE79BD}" srcOrd="1" destOrd="0" presId="urn:microsoft.com/office/officeart/2018/2/layout/IconLabelList"/>
    <dgm:cxn modelId="{3A28C282-9C8E-4709-AEEC-6BD62341E5EE}" type="presParOf" srcId="{D043C2A4-3632-41CF-A8DD-276CB8895E60}" destId="{CB4418F8-CA5B-47C3-825E-017DB1AFF5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CH"/>
            <a:t>Device Sales</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CH"/>
            <a:t>Third Party Fees</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atch with solid fill"/>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2">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ey outline"/>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2">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CH"/>
            <a:t>Innovation, Innovation and Innovation</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CH"/>
            <a:t>Joint-Venture</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ightbulb and gear with solid fill"/>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2">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siness Growth outline"/>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2">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GB"/>
            <a:t>When will </a:t>
          </a:r>
          <a:r>
            <a:rPr lang="en-CH"/>
            <a:t>we</a:t>
          </a:r>
          <a:r>
            <a:rPr lang="en-GB"/>
            <a:t> reach profitability? </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GB"/>
            <a:t>How much capital will </a:t>
          </a:r>
          <a:r>
            <a:rPr lang="en-CH"/>
            <a:t>we</a:t>
          </a:r>
          <a:r>
            <a:rPr lang="en-GB"/>
            <a:t> need to reach profitability? </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DC5C0307-EE97-447F-A0F4-E074476A6E32}">
      <dgm:prSet/>
      <dgm:spPr/>
      <dgm:t>
        <a:bodyPr/>
        <a:lstStyle/>
        <a:p>
          <a:pPr>
            <a:lnSpc>
              <a:spcPct val="100000"/>
            </a:lnSpc>
          </a:pPr>
          <a:r>
            <a:rPr lang="en-GB"/>
            <a:t>How much will </a:t>
          </a:r>
          <a:r>
            <a:rPr lang="en-CH"/>
            <a:t>we</a:t>
          </a:r>
          <a:r>
            <a:rPr lang="en-GB"/>
            <a:t> invest to get the product ready? </a:t>
          </a:r>
          <a:endParaRPr lang="en-US"/>
        </a:p>
      </dgm:t>
    </dgm:pt>
    <dgm:pt modelId="{A5DF0794-1E0E-4804-BD77-97DEA9E9D955}" type="parTrans" cxnId="{8731E9B2-FAC7-4E7F-87C3-19581801E333}">
      <dgm:prSet/>
      <dgm:spPr/>
      <dgm:t>
        <a:bodyPr/>
        <a:lstStyle/>
        <a:p>
          <a:endParaRPr lang="en-US"/>
        </a:p>
      </dgm:t>
    </dgm:pt>
    <dgm:pt modelId="{F64092A3-7956-480D-AE74-94609A0B6F00}" type="sibTrans" cxnId="{8731E9B2-FAC7-4E7F-87C3-19581801E333}">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oney outline"/>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3">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3">
        <dgm:presLayoutVars>
          <dgm:chMax val="1"/>
          <dgm:chPref val="1"/>
        </dgm:presLayoutVars>
      </dgm:prSet>
      <dgm:spPr/>
    </dgm:pt>
    <dgm:pt modelId="{2B274588-40DB-4F4F-99F9-9C81F83A9776}" type="pres">
      <dgm:prSet presAssocID="{D3CA48F4-34B1-4A7A-837F-D918F9E595A9}" presName="sibTrans" presStyleCnt="0"/>
      <dgm:spPr/>
    </dgm:pt>
    <dgm:pt modelId="{D043C2A4-3632-41CF-A8DD-276CB8895E60}" type="pres">
      <dgm:prSet presAssocID="{DC5C0307-EE97-447F-A0F4-E074476A6E32}" presName="compNode" presStyleCnt="0"/>
      <dgm:spPr/>
    </dgm:pt>
    <dgm:pt modelId="{8B149A8D-7214-4B99-AA35-043D8426C612}" type="pres">
      <dgm:prSet presAssocID="{DC5C0307-EE97-447F-A0F4-E074476A6E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ggy Bank"/>
        </a:ext>
      </dgm:extLst>
    </dgm:pt>
    <dgm:pt modelId="{49208FA8-6AE3-4833-B666-C20F8CBE79BD}" type="pres">
      <dgm:prSet presAssocID="{DC5C0307-EE97-447F-A0F4-E074476A6E32}" presName="spaceRect" presStyleCnt="0"/>
      <dgm:spPr/>
    </dgm:pt>
    <dgm:pt modelId="{CB4418F8-CA5B-47C3-825E-017DB1AFF5C4}" type="pres">
      <dgm:prSet presAssocID="{DC5C0307-EE97-447F-A0F4-E074476A6E32}" presName="textRect" presStyleLbl="revTx" presStyleIdx="2" presStyleCnt="3">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9B8DDA5E-D88E-4E61-B9BA-33080076672C}" type="presOf" srcId="{DC5C0307-EE97-447F-A0F4-E074476A6E32}" destId="{CB4418F8-CA5B-47C3-825E-017DB1AFF5C4}"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8731E9B2-FAC7-4E7F-87C3-19581801E333}" srcId="{EE4DCE0D-BEAD-490A-ACA5-0D28C99FADC4}" destId="{DC5C0307-EE97-447F-A0F4-E074476A6E32}" srcOrd="2" destOrd="0" parTransId="{A5DF0794-1E0E-4804-BD77-97DEA9E9D955}" sibTransId="{F64092A3-7956-480D-AE74-94609A0B6F00}"/>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 modelId="{E9996581-EC86-4A79-BE84-AE99732EB81D}" type="presParOf" srcId="{3C1717E6-2901-4F6F-8D50-077DF9D3B4CD}" destId="{2B274588-40DB-4F4F-99F9-9C81F83A9776}" srcOrd="3" destOrd="0" presId="urn:microsoft.com/office/officeart/2018/2/layout/IconLabelList"/>
    <dgm:cxn modelId="{F1F292C5-AD3E-49C1-BAF8-2EEF134184C9}" type="presParOf" srcId="{3C1717E6-2901-4F6F-8D50-077DF9D3B4CD}" destId="{D043C2A4-3632-41CF-A8DD-276CB8895E60}" srcOrd="4" destOrd="0" presId="urn:microsoft.com/office/officeart/2018/2/layout/IconLabelList"/>
    <dgm:cxn modelId="{C858B61A-D09D-4BDC-AFCF-7D9145C52D98}" type="presParOf" srcId="{D043C2A4-3632-41CF-A8DD-276CB8895E60}" destId="{8B149A8D-7214-4B99-AA35-043D8426C612}" srcOrd="0" destOrd="0" presId="urn:microsoft.com/office/officeart/2018/2/layout/IconLabelList"/>
    <dgm:cxn modelId="{254C4DC7-2591-4080-B20B-587978F23090}" type="presParOf" srcId="{D043C2A4-3632-41CF-A8DD-276CB8895E60}" destId="{49208FA8-6AE3-4833-B666-C20F8CBE79BD}" srcOrd="1" destOrd="0" presId="urn:microsoft.com/office/officeart/2018/2/layout/IconLabelList"/>
    <dgm:cxn modelId="{3A28C282-9C8E-4709-AEEC-6BD62341E5EE}" type="presParOf" srcId="{D043C2A4-3632-41CF-A8DD-276CB8895E60}" destId="{CB4418F8-CA5B-47C3-825E-017DB1AFF5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CH"/>
            <a:t>How much does our first customer costs?</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CH"/>
            <a:t>What is t</a:t>
          </a:r>
          <a:r>
            <a:rPr lang="de-CH"/>
            <a:t>he</a:t>
          </a:r>
          <a:r>
            <a:rPr lang="en-CH"/>
            <a:t> expected contribution margin per customer?</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ood Inventory outline"/>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2">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2">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DCE0D-BEAD-490A-ACA5-0D28C99FADC4}" type="doc">
      <dgm:prSet loTypeId="urn:microsoft.com/office/officeart/2018/2/layout/IconLabelList" loCatId="icon" qsTypeId="urn:microsoft.com/office/officeart/2005/8/quickstyle/simple1" qsCatId="simple" csTypeId="urn:microsoft.com/office/officeart/2005/8/colors/accent0_1" csCatId="mainScheme" phldr="1"/>
      <dgm:spPr/>
      <dgm:t>
        <a:bodyPr/>
        <a:lstStyle/>
        <a:p>
          <a:endParaRPr lang="en-US"/>
        </a:p>
      </dgm:t>
    </dgm:pt>
    <dgm:pt modelId="{1D5B21EB-4485-4C56-9239-DED7722261EE}">
      <dgm:prSet/>
      <dgm:spPr/>
      <dgm:t>
        <a:bodyPr/>
        <a:lstStyle/>
        <a:p>
          <a:pPr>
            <a:lnSpc>
              <a:spcPct val="100000"/>
            </a:lnSpc>
          </a:pPr>
          <a:r>
            <a:rPr lang="en-GB"/>
            <a:t>Merge Ready</a:t>
          </a:r>
          <a:endParaRPr lang="en-US"/>
        </a:p>
      </dgm:t>
    </dgm:pt>
    <dgm:pt modelId="{026F31D1-9262-48BE-9FB2-BF25803BF6B1}" type="parTrans" cxnId="{0E2D6114-EAB6-4FFA-B9AD-DB29AB1D3305}">
      <dgm:prSet/>
      <dgm:spPr/>
      <dgm:t>
        <a:bodyPr/>
        <a:lstStyle/>
        <a:p>
          <a:endParaRPr lang="en-US"/>
        </a:p>
      </dgm:t>
    </dgm:pt>
    <dgm:pt modelId="{156572D3-7B29-455D-8653-DD7EBAC7B5F5}" type="sibTrans" cxnId="{0E2D6114-EAB6-4FFA-B9AD-DB29AB1D3305}">
      <dgm:prSet/>
      <dgm:spPr/>
      <dgm:t>
        <a:bodyPr/>
        <a:lstStyle/>
        <a:p>
          <a:endParaRPr lang="en-US"/>
        </a:p>
      </dgm:t>
    </dgm:pt>
    <dgm:pt modelId="{BE4DCCE3-CDDB-4D79-9E50-70A86A009C59}">
      <dgm:prSet/>
      <dgm:spPr/>
      <dgm:t>
        <a:bodyPr/>
        <a:lstStyle/>
        <a:p>
          <a:pPr>
            <a:lnSpc>
              <a:spcPct val="100000"/>
            </a:lnSpc>
          </a:pPr>
          <a:r>
            <a:rPr lang="en-GB"/>
            <a:t>Financially Stable</a:t>
          </a:r>
          <a:endParaRPr lang="en-US"/>
        </a:p>
      </dgm:t>
    </dgm:pt>
    <dgm:pt modelId="{1DEA5C36-E4C0-40CE-9458-958A4EEA93C0}" type="parTrans" cxnId="{BC01242C-5E29-421E-B3AA-DCFBE74D591A}">
      <dgm:prSet/>
      <dgm:spPr/>
      <dgm:t>
        <a:bodyPr/>
        <a:lstStyle/>
        <a:p>
          <a:endParaRPr lang="en-US"/>
        </a:p>
      </dgm:t>
    </dgm:pt>
    <dgm:pt modelId="{D3CA48F4-34B1-4A7A-837F-D918F9E595A9}" type="sibTrans" cxnId="{BC01242C-5E29-421E-B3AA-DCFBE74D591A}">
      <dgm:prSet/>
      <dgm:spPr/>
      <dgm:t>
        <a:bodyPr/>
        <a:lstStyle/>
        <a:p>
          <a:endParaRPr lang="en-US"/>
        </a:p>
      </dgm:t>
    </dgm:pt>
    <dgm:pt modelId="{3C1717E6-2901-4F6F-8D50-077DF9D3B4CD}" type="pres">
      <dgm:prSet presAssocID="{EE4DCE0D-BEAD-490A-ACA5-0D28C99FADC4}" presName="root" presStyleCnt="0">
        <dgm:presLayoutVars>
          <dgm:dir/>
          <dgm:resizeHandles val="exact"/>
        </dgm:presLayoutVars>
      </dgm:prSet>
      <dgm:spPr/>
    </dgm:pt>
    <dgm:pt modelId="{E76B3036-36F4-4C4E-A977-79D73233B81E}" type="pres">
      <dgm:prSet presAssocID="{1D5B21EB-4485-4C56-9239-DED7722261EE}" presName="compNode" presStyleCnt="0"/>
      <dgm:spPr/>
    </dgm:pt>
    <dgm:pt modelId="{D762A695-A538-43BD-918C-3F3F7593E9F4}" type="pres">
      <dgm:prSet presAssocID="{1D5B21EB-4485-4C56-9239-DED7722261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ood Inventory outline"/>
        </a:ext>
      </dgm:extLst>
    </dgm:pt>
    <dgm:pt modelId="{BA44B840-3E3D-4311-A444-F7D27F24189D}" type="pres">
      <dgm:prSet presAssocID="{1D5B21EB-4485-4C56-9239-DED7722261EE}" presName="spaceRect" presStyleCnt="0"/>
      <dgm:spPr/>
    </dgm:pt>
    <dgm:pt modelId="{ACE01EF9-6432-4D9D-B1AC-E6B764F236BD}" type="pres">
      <dgm:prSet presAssocID="{1D5B21EB-4485-4C56-9239-DED7722261EE}" presName="textRect" presStyleLbl="revTx" presStyleIdx="0" presStyleCnt="2">
        <dgm:presLayoutVars>
          <dgm:chMax val="1"/>
          <dgm:chPref val="1"/>
        </dgm:presLayoutVars>
      </dgm:prSet>
      <dgm:spPr/>
    </dgm:pt>
    <dgm:pt modelId="{1F2C41AC-B5F8-43A6-A3D4-626095C07F67}" type="pres">
      <dgm:prSet presAssocID="{156572D3-7B29-455D-8653-DD7EBAC7B5F5}" presName="sibTrans" presStyleCnt="0"/>
      <dgm:spPr/>
    </dgm:pt>
    <dgm:pt modelId="{A2F070C1-4E9D-48A7-A785-E1202B141135}" type="pres">
      <dgm:prSet presAssocID="{BE4DCCE3-CDDB-4D79-9E50-70A86A009C59}" presName="compNode" presStyleCnt="0"/>
      <dgm:spPr/>
    </dgm:pt>
    <dgm:pt modelId="{5885C6AD-9BE6-4304-A770-9CA3BDE2E51E}" type="pres">
      <dgm:prSet presAssocID="{BE4DCCE3-CDDB-4D79-9E50-70A86A009C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C27838F3-7CA0-494B-AA77-C313D60CDAF3}" type="pres">
      <dgm:prSet presAssocID="{BE4DCCE3-CDDB-4D79-9E50-70A86A009C59}" presName="spaceRect" presStyleCnt="0"/>
      <dgm:spPr/>
    </dgm:pt>
    <dgm:pt modelId="{11FDABB2-2A6F-4CBA-9CCD-8F041E386D63}" type="pres">
      <dgm:prSet presAssocID="{BE4DCCE3-CDDB-4D79-9E50-70A86A009C59}" presName="textRect" presStyleLbl="revTx" presStyleIdx="1" presStyleCnt="2">
        <dgm:presLayoutVars>
          <dgm:chMax val="1"/>
          <dgm:chPref val="1"/>
        </dgm:presLayoutVars>
      </dgm:prSet>
      <dgm:spPr/>
    </dgm:pt>
  </dgm:ptLst>
  <dgm:cxnLst>
    <dgm:cxn modelId="{0E2D6114-EAB6-4FFA-B9AD-DB29AB1D3305}" srcId="{EE4DCE0D-BEAD-490A-ACA5-0D28C99FADC4}" destId="{1D5B21EB-4485-4C56-9239-DED7722261EE}" srcOrd="0" destOrd="0" parTransId="{026F31D1-9262-48BE-9FB2-BF25803BF6B1}" sibTransId="{156572D3-7B29-455D-8653-DD7EBAC7B5F5}"/>
    <dgm:cxn modelId="{BC01242C-5E29-421E-B3AA-DCFBE74D591A}" srcId="{EE4DCE0D-BEAD-490A-ACA5-0D28C99FADC4}" destId="{BE4DCCE3-CDDB-4D79-9E50-70A86A009C59}" srcOrd="1" destOrd="0" parTransId="{1DEA5C36-E4C0-40CE-9458-958A4EEA93C0}" sibTransId="{D3CA48F4-34B1-4A7A-837F-D918F9E595A9}"/>
    <dgm:cxn modelId="{FBC3533A-AAEF-476A-A868-67B4CAAEED3C}" type="presOf" srcId="{BE4DCCE3-CDDB-4D79-9E50-70A86A009C59}" destId="{11FDABB2-2A6F-4CBA-9CCD-8F041E386D63}" srcOrd="0" destOrd="0" presId="urn:microsoft.com/office/officeart/2018/2/layout/IconLabelList"/>
    <dgm:cxn modelId="{43A23797-0743-4019-9F29-9BA5D87AAC77}" type="presOf" srcId="{1D5B21EB-4485-4C56-9239-DED7722261EE}" destId="{ACE01EF9-6432-4D9D-B1AC-E6B764F236BD}" srcOrd="0" destOrd="0" presId="urn:microsoft.com/office/officeart/2018/2/layout/IconLabelList"/>
    <dgm:cxn modelId="{BF1C0DBF-847E-474F-933A-D09F8BD32C33}" type="presOf" srcId="{EE4DCE0D-BEAD-490A-ACA5-0D28C99FADC4}" destId="{3C1717E6-2901-4F6F-8D50-077DF9D3B4CD}" srcOrd="0" destOrd="0" presId="urn:microsoft.com/office/officeart/2018/2/layout/IconLabelList"/>
    <dgm:cxn modelId="{807D9F5E-EBB0-4DDA-B9DC-6D9D984335FB}" type="presParOf" srcId="{3C1717E6-2901-4F6F-8D50-077DF9D3B4CD}" destId="{E76B3036-36F4-4C4E-A977-79D73233B81E}" srcOrd="0" destOrd="0" presId="urn:microsoft.com/office/officeart/2018/2/layout/IconLabelList"/>
    <dgm:cxn modelId="{6D81F7E0-7CD7-4F8D-BD29-05B34E99C9EE}" type="presParOf" srcId="{E76B3036-36F4-4C4E-A977-79D73233B81E}" destId="{D762A695-A538-43BD-918C-3F3F7593E9F4}" srcOrd="0" destOrd="0" presId="urn:microsoft.com/office/officeart/2018/2/layout/IconLabelList"/>
    <dgm:cxn modelId="{53FEFF49-B48D-4875-B360-8814733D077F}" type="presParOf" srcId="{E76B3036-36F4-4C4E-A977-79D73233B81E}" destId="{BA44B840-3E3D-4311-A444-F7D27F24189D}" srcOrd="1" destOrd="0" presId="urn:microsoft.com/office/officeart/2018/2/layout/IconLabelList"/>
    <dgm:cxn modelId="{2A8A6C5D-4C73-4021-B261-46E1FC08CD4A}" type="presParOf" srcId="{E76B3036-36F4-4C4E-A977-79D73233B81E}" destId="{ACE01EF9-6432-4D9D-B1AC-E6B764F236BD}" srcOrd="2" destOrd="0" presId="urn:microsoft.com/office/officeart/2018/2/layout/IconLabelList"/>
    <dgm:cxn modelId="{D3C1FC9F-D7E9-4C69-AD57-EEA8150DE5E5}" type="presParOf" srcId="{3C1717E6-2901-4F6F-8D50-077DF9D3B4CD}" destId="{1F2C41AC-B5F8-43A6-A3D4-626095C07F67}" srcOrd="1" destOrd="0" presId="urn:microsoft.com/office/officeart/2018/2/layout/IconLabelList"/>
    <dgm:cxn modelId="{FC0593A1-61ED-49B5-8F0D-3C034CCAA89D}" type="presParOf" srcId="{3C1717E6-2901-4F6F-8D50-077DF9D3B4CD}" destId="{A2F070C1-4E9D-48A7-A785-E1202B141135}" srcOrd="2" destOrd="0" presId="urn:microsoft.com/office/officeart/2018/2/layout/IconLabelList"/>
    <dgm:cxn modelId="{39C114C9-9588-4E3C-8493-14D81872455D}" type="presParOf" srcId="{A2F070C1-4E9D-48A7-A785-E1202B141135}" destId="{5885C6AD-9BE6-4304-A770-9CA3BDE2E51E}" srcOrd="0" destOrd="0" presId="urn:microsoft.com/office/officeart/2018/2/layout/IconLabelList"/>
    <dgm:cxn modelId="{3AC82CEE-9447-40CC-9837-B2D97BA97DFD}" type="presParOf" srcId="{A2F070C1-4E9D-48A7-A785-E1202B141135}" destId="{C27838F3-7CA0-494B-AA77-C313D60CDAF3}" srcOrd="1" destOrd="0" presId="urn:microsoft.com/office/officeart/2018/2/layout/IconLabelList"/>
    <dgm:cxn modelId="{8D8E18C4-C1DC-4D73-B076-900CF43DFC4F}" type="presParOf" srcId="{A2F070C1-4E9D-48A7-A785-E1202B141135}" destId="{11FDABB2-2A6F-4CBA-9CCD-8F041E386D6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a:t>C</a:t>
          </a:r>
          <a:r>
            <a:rPr lang="en-CH" sz="3600" kern="1200" err="1"/>
            <a:t>ommunity</a:t>
          </a:r>
          <a:endParaRPr lang="en-US" sz="3600" kern="1200"/>
        </a:p>
      </dsp:txBody>
      <dsp:txXfrm>
        <a:off x="417971" y="2644140"/>
        <a:ext cx="2889450" cy="720000"/>
      </dsp:txXfrm>
    </dsp:sp>
    <dsp:sp modelId="{5885C6AD-9BE6-4304-A770-9CA3BDE2E51E}">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a:t>C</a:t>
          </a:r>
          <a:r>
            <a:rPr lang="en-CH" sz="3600" kern="1200"/>
            <a:t>o-Creation</a:t>
          </a:r>
          <a:endParaRPr lang="en-US" sz="3600" kern="1200"/>
        </a:p>
      </dsp:txBody>
      <dsp:txXfrm>
        <a:off x="3813075" y="2644140"/>
        <a:ext cx="2889450" cy="720000"/>
      </dsp:txXfrm>
    </dsp:sp>
    <dsp:sp modelId="{8B149A8D-7214-4B99-AA35-043D8426C612}">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418F8-CA5B-47C3-825E-017DB1AFF5C4}">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a:t>O</a:t>
          </a:r>
          <a:r>
            <a:rPr lang="en-CH" sz="3600" kern="1200" err="1"/>
            <a:t>nline</a:t>
          </a:r>
          <a:r>
            <a:rPr lang="en-CH" sz="3600" kern="1200"/>
            <a:t>-Shop</a:t>
          </a:r>
          <a:endParaRPr lang="en-US" sz="3600" kern="1200"/>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CH" sz="4600" kern="1200"/>
            <a:t>Device Sales</a:t>
          </a:r>
          <a:endParaRPr lang="en-US" sz="4600" kern="1200"/>
        </a:p>
      </dsp:txBody>
      <dsp:txXfrm>
        <a:off x="559800" y="3022743"/>
        <a:ext cx="4320000" cy="720000"/>
      </dsp:txXfrm>
    </dsp:sp>
    <dsp:sp modelId="{5885C6AD-9BE6-4304-A770-9CA3BDE2E51E}">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CH" sz="4600" kern="1200"/>
            <a:t>Third Party Fees</a:t>
          </a:r>
          <a:endParaRPr lang="en-US" sz="4600" kern="1200"/>
        </a:p>
      </dsp:txBody>
      <dsp:txXfrm>
        <a:off x="5635800" y="3022743"/>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2586000" y="1861925"/>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1398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CH" sz="2300" kern="1200"/>
            <a:t>Innovation, Innovation and Innovation</a:t>
          </a:r>
          <a:endParaRPr lang="en-US" sz="2300" kern="1200"/>
        </a:p>
      </dsp:txBody>
      <dsp:txXfrm>
        <a:off x="1398000" y="4276074"/>
        <a:ext cx="4320000" cy="720000"/>
      </dsp:txXfrm>
    </dsp:sp>
    <dsp:sp modelId="{5885C6AD-9BE6-4304-A770-9CA3BDE2E51E}">
      <dsp:nvSpPr>
        <dsp:cNvPr id="0" name=""/>
        <dsp:cNvSpPr/>
      </dsp:nvSpPr>
      <dsp:spPr>
        <a:xfrm>
          <a:off x="7662000" y="1861925"/>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6474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CH" sz="2300" kern="1200"/>
            <a:t>Joint-Venture</a:t>
          </a:r>
          <a:endParaRPr lang="en-US" sz="2300" kern="1200"/>
        </a:p>
      </dsp:txBody>
      <dsp:txXfrm>
        <a:off x="6474000" y="4276074"/>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1302749" y="2092916"/>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361218" y="4045083"/>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When will </a:t>
          </a:r>
          <a:r>
            <a:rPr lang="en-CH" sz="2300" kern="1200"/>
            <a:t>we</a:t>
          </a:r>
          <a:r>
            <a:rPr lang="en-GB" sz="2300" kern="1200"/>
            <a:t> reach profitability? </a:t>
          </a:r>
          <a:endParaRPr lang="en-US" sz="2300" kern="1200"/>
        </a:p>
      </dsp:txBody>
      <dsp:txXfrm>
        <a:off x="361218" y="4045083"/>
        <a:ext cx="3423750" cy="720000"/>
      </dsp:txXfrm>
    </dsp:sp>
    <dsp:sp modelId="{5885C6AD-9BE6-4304-A770-9CA3BDE2E51E}">
      <dsp:nvSpPr>
        <dsp:cNvPr id="0" name=""/>
        <dsp:cNvSpPr/>
      </dsp:nvSpPr>
      <dsp:spPr>
        <a:xfrm>
          <a:off x="5325656" y="2092916"/>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4384124" y="4045083"/>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How much capital will </a:t>
          </a:r>
          <a:r>
            <a:rPr lang="en-CH" sz="2300" kern="1200"/>
            <a:t>we</a:t>
          </a:r>
          <a:r>
            <a:rPr lang="en-GB" sz="2300" kern="1200"/>
            <a:t> need to reach profitability? </a:t>
          </a:r>
          <a:endParaRPr lang="en-US" sz="2300" kern="1200"/>
        </a:p>
      </dsp:txBody>
      <dsp:txXfrm>
        <a:off x="4384124" y="4045083"/>
        <a:ext cx="3423750" cy="720000"/>
      </dsp:txXfrm>
    </dsp:sp>
    <dsp:sp modelId="{8B149A8D-7214-4B99-AA35-043D8426C612}">
      <dsp:nvSpPr>
        <dsp:cNvPr id="0" name=""/>
        <dsp:cNvSpPr/>
      </dsp:nvSpPr>
      <dsp:spPr>
        <a:xfrm>
          <a:off x="9348562" y="2092916"/>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418F8-CA5B-47C3-825E-017DB1AFF5C4}">
      <dsp:nvSpPr>
        <dsp:cNvPr id="0" name=""/>
        <dsp:cNvSpPr/>
      </dsp:nvSpPr>
      <dsp:spPr>
        <a:xfrm>
          <a:off x="8407031" y="4045083"/>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How much will </a:t>
          </a:r>
          <a:r>
            <a:rPr lang="en-CH" sz="2300" kern="1200"/>
            <a:t>we</a:t>
          </a:r>
          <a:r>
            <a:rPr lang="en-GB" sz="2300" kern="1200"/>
            <a:t> invest to get the product ready? </a:t>
          </a:r>
          <a:endParaRPr lang="en-US" sz="2300" kern="1200"/>
        </a:p>
      </dsp:txBody>
      <dsp:txXfrm>
        <a:off x="8407031" y="4045083"/>
        <a:ext cx="342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2586000" y="18619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1398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CH" sz="2300" kern="1200"/>
            <a:t>How much does our first customer costs?</a:t>
          </a:r>
          <a:endParaRPr lang="en-US" sz="2300" kern="1200"/>
        </a:p>
      </dsp:txBody>
      <dsp:txXfrm>
        <a:off x="1398000" y="4276074"/>
        <a:ext cx="4320000" cy="720000"/>
      </dsp:txXfrm>
    </dsp:sp>
    <dsp:sp modelId="{5885C6AD-9BE6-4304-A770-9CA3BDE2E51E}">
      <dsp:nvSpPr>
        <dsp:cNvPr id="0" name=""/>
        <dsp:cNvSpPr/>
      </dsp:nvSpPr>
      <dsp:spPr>
        <a:xfrm>
          <a:off x="7662000" y="18619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6474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CH" sz="2300" kern="1200"/>
            <a:t>What is t</a:t>
          </a:r>
          <a:r>
            <a:rPr lang="de-CH" sz="2300" kern="1200"/>
            <a:t>he</a:t>
          </a:r>
          <a:r>
            <a:rPr lang="en-CH" sz="2300" kern="1200"/>
            <a:t> expected contribution margin per customer?</a:t>
          </a:r>
          <a:endParaRPr lang="en-US" sz="2300" kern="1200"/>
        </a:p>
      </dsp:txBody>
      <dsp:txXfrm>
        <a:off x="6474000" y="4276074"/>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2A695-A538-43BD-918C-3F3F7593E9F4}">
      <dsp:nvSpPr>
        <dsp:cNvPr id="0" name=""/>
        <dsp:cNvSpPr/>
      </dsp:nvSpPr>
      <dsp:spPr>
        <a:xfrm>
          <a:off x="2586000" y="18619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01EF9-6432-4D9D-B1AC-E6B764F236BD}">
      <dsp:nvSpPr>
        <dsp:cNvPr id="0" name=""/>
        <dsp:cNvSpPr/>
      </dsp:nvSpPr>
      <dsp:spPr>
        <a:xfrm>
          <a:off x="1398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GB" sz="4600" kern="1200"/>
            <a:t>Merge Ready</a:t>
          </a:r>
          <a:endParaRPr lang="en-US" sz="4600" kern="1200"/>
        </a:p>
      </dsp:txBody>
      <dsp:txXfrm>
        <a:off x="1398000" y="4276074"/>
        <a:ext cx="4320000" cy="720000"/>
      </dsp:txXfrm>
    </dsp:sp>
    <dsp:sp modelId="{5885C6AD-9BE6-4304-A770-9CA3BDE2E51E}">
      <dsp:nvSpPr>
        <dsp:cNvPr id="0" name=""/>
        <dsp:cNvSpPr/>
      </dsp:nvSpPr>
      <dsp:spPr>
        <a:xfrm>
          <a:off x="7662000" y="18619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DABB2-2A6F-4CBA-9CCD-8F041E386D63}">
      <dsp:nvSpPr>
        <dsp:cNvPr id="0" name=""/>
        <dsp:cNvSpPr/>
      </dsp:nvSpPr>
      <dsp:spPr>
        <a:xfrm>
          <a:off x="6474000" y="4276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GB" sz="4600" kern="1200"/>
            <a:t>Financially Stable</a:t>
          </a:r>
          <a:endParaRPr lang="en-US" sz="4600" kern="1200"/>
        </a:p>
      </dsp:txBody>
      <dsp:txXfrm>
        <a:off x="6474000" y="4276074"/>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F7E16-50FE-4CCC-980E-E0FCAAA0314F}" type="datetimeFigureOut">
              <a:rPr lang="de-CH" smtClean="0"/>
              <a:t>18.05.2023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AE895-F67B-4B2A-97E5-FFE652DBFB95}" type="slidenum">
              <a:rPr lang="de-CH" smtClean="0"/>
              <a:t>‹#›</a:t>
            </a:fld>
            <a:endParaRPr lang="de-CH"/>
          </a:p>
        </p:txBody>
      </p:sp>
    </p:spTree>
    <p:extLst>
      <p:ext uri="{BB962C8B-B14F-4D97-AF65-F5344CB8AC3E}">
        <p14:creationId xmlns:p14="http://schemas.microsoft.com/office/powerpoint/2010/main" val="3878095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Financial View</a:t>
            </a:r>
            <a:endParaRPr lang="de-CH"/>
          </a:p>
        </p:txBody>
      </p:sp>
      <p:sp>
        <p:nvSpPr>
          <p:cNvPr id="4" name="Slide Number Placeholder 3"/>
          <p:cNvSpPr>
            <a:spLocks noGrp="1"/>
          </p:cNvSpPr>
          <p:nvPr>
            <p:ph type="sldNum" sz="quarter" idx="5"/>
          </p:nvPr>
        </p:nvSpPr>
        <p:spPr/>
        <p:txBody>
          <a:bodyPr/>
          <a:lstStyle/>
          <a:p>
            <a:fld id="{96EAE895-F67B-4B2A-97E5-FFE652DBFB95}" type="slidenum">
              <a:rPr lang="de-CH" smtClean="0"/>
              <a:t>12</a:t>
            </a:fld>
            <a:endParaRPr lang="de-CH"/>
          </a:p>
        </p:txBody>
      </p:sp>
    </p:spTree>
    <p:extLst>
      <p:ext uri="{BB962C8B-B14F-4D97-AF65-F5344CB8AC3E}">
        <p14:creationId xmlns:p14="http://schemas.microsoft.com/office/powerpoint/2010/main" val="204407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Financial View</a:t>
            </a:r>
            <a:endParaRPr lang="de-CH"/>
          </a:p>
        </p:txBody>
      </p:sp>
      <p:sp>
        <p:nvSpPr>
          <p:cNvPr id="4" name="Slide Number Placeholder 3"/>
          <p:cNvSpPr>
            <a:spLocks noGrp="1"/>
          </p:cNvSpPr>
          <p:nvPr>
            <p:ph type="sldNum" sz="quarter" idx="5"/>
          </p:nvPr>
        </p:nvSpPr>
        <p:spPr/>
        <p:txBody>
          <a:bodyPr/>
          <a:lstStyle/>
          <a:p>
            <a:fld id="{96EAE895-F67B-4B2A-97E5-FFE652DBFB95}" type="slidenum">
              <a:rPr lang="de-CH" smtClean="0"/>
              <a:t>13</a:t>
            </a:fld>
            <a:endParaRPr lang="de-CH"/>
          </a:p>
        </p:txBody>
      </p:sp>
    </p:spTree>
    <p:extLst>
      <p:ext uri="{BB962C8B-B14F-4D97-AF65-F5344CB8AC3E}">
        <p14:creationId xmlns:p14="http://schemas.microsoft.com/office/powerpoint/2010/main" val="31568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Financial View</a:t>
            </a:r>
            <a:endParaRPr lang="de-CH"/>
          </a:p>
        </p:txBody>
      </p:sp>
      <p:sp>
        <p:nvSpPr>
          <p:cNvPr id="4" name="Slide Number Placeholder 3"/>
          <p:cNvSpPr>
            <a:spLocks noGrp="1"/>
          </p:cNvSpPr>
          <p:nvPr>
            <p:ph type="sldNum" sz="quarter" idx="5"/>
          </p:nvPr>
        </p:nvSpPr>
        <p:spPr/>
        <p:txBody>
          <a:bodyPr/>
          <a:lstStyle/>
          <a:p>
            <a:fld id="{96EAE895-F67B-4B2A-97E5-FFE652DBFB95}" type="slidenum">
              <a:rPr lang="de-CH" smtClean="0"/>
              <a:t>16</a:t>
            </a:fld>
            <a:endParaRPr lang="de-CH"/>
          </a:p>
        </p:txBody>
      </p:sp>
    </p:spTree>
    <p:extLst>
      <p:ext uri="{BB962C8B-B14F-4D97-AF65-F5344CB8AC3E}">
        <p14:creationId xmlns:p14="http://schemas.microsoft.com/office/powerpoint/2010/main" val="280554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Sold Product / </a:t>
            </a:r>
            <a:r>
              <a:rPr lang="en-GB" dirty="0" err="1"/>
              <a:t>Incentory</a:t>
            </a:r>
            <a:r>
              <a:rPr lang="en-GB" dirty="0"/>
              <a:t> = 100 / 200 = 0.5</a:t>
            </a:r>
          </a:p>
          <a:p>
            <a:r>
              <a:rPr lang="en-GB" dirty="0"/>
              <a:t>Sold Product </a:t>
            </a:r>
            <a:r>
              <a:rPr lang="en-GB"/>
              <a:t>/ Inventory = 100 / 50 = 2</a:t>
            </a:r>
          </a:p>
          <a:p>
            <a:r>
              <a:rPr lang="en-GB" dirty="0"/>
              <a:t>Sold Product / Inventory  = 100 / 10 = 10</a:t>
            </a:r>
          </a:p>
          <a:p>
            <a:endParaRPr lang="en-GB" dirty="0"/>
          </a:p>
        </p:txBody>
      </p:sp>
      <p:sp>
        <p:nvSpPr>
          <p:cNvPr id="4" name="Slide Number Placeholder 3"/>
          <p:cNvSpPr>
            <a:spLocks noGrp="1"/>
          </p:cNvSpPr>
          <p:nvPr>
            <p:ph type="sldNum" sz="quarter" idx="5"/>
          </p:nvPr>
        </p:nvSpPr>
        <p:spPr/>
        <p:txBody>
          <a:bodyPr/>
          <a:lstStyle/>
          <a:p>
            <a:fld id="{96EAE895-F67B-4B2A-97E5-FFE652DBFB95}" type="slidenum">
              <a:rPr lang="de-CH" smtClean="0"/>
              <a:t>21</a:t>
            </a:fld>
            <a:endParaRPr lang="de-CH"/>
          </a:p>
        </p:txBody>
      </p:sp>
    </p:spTree>
    <p:extLst>
      <p:ext uri="{BB962C8B-B14F-4D97-AF65-F5344CB8AC3E}">
        <p14:creationId xmlns:p14="http://schemas.microsoft.com/office/powerpoint/2010/main" val="3676622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6EAE895-F67B-4B2A-97E5-FFE652DBFB95}" type="slidenum">
              <a:rPr lang="de-CH" smtClean="0"/>
              <a:t>22</a:t>
            </a:fld>
            <a:endParaRPr lang="de-CH"/>
          </a:p>
        </p:txBody>
      </p:sp>
    </p:spTree>
    <p:extLst>
      <p:ext uri="{BB962C8B-B14F-4D97-AF65-F5344CB8AC3E}">
        <p14:creationId xmlns:p14="http://schemas.microsoft.com/office/powerpoint/2010/main" val="59119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A739-6206-3841-CDB6-081250586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F5162144-63D5-6AF9-E8D4-813D271A5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CF96E71C-8FB0-B9CC-9FC1-4BC41BBF97AE}"/>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CC4A1F6B-CA53-E913-3ACA-60651FD66FC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16D438A7-A439-8D69-1D85-0CADFC57BDD4}"/>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36841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9FC74-6C60-F213-ED29-6D161AD22058}"/>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BCB715C1-05CE-115D-7320-5962371CB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EDE00936-EE5F-26BF-A936-F83AFC1BD3D6}"/>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C2181C61-C467-2D60-ED72-C9F07F274E22}"/>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63D8F2B-5B7F-D3EE-AAA6-5A52BBB977A4}"/>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2014591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FDE649-12FF-DB2E-6451-341CD19972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22F3EB52-F6D5-70CE-FBFF-838B4174FF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E816FEAC-9A0C-3FC9-6CAC-1E1E8DEBF9D8}"/>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CC398632-7EE1-CE00-A000-7CE590F46B87}"/>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FCEB164-8553-5509-FDC3-6BCE733FEBFA}"/>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879287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49D8-79B9-6E77-FB83-FC6244B8BCE8}"/>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5A7F8AB5-3100-08FE-98D6-1E1886E38B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C37AD0B4-F645-50E9-7DBC-AE1A9779216A}"/>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B5DB1F3B-DA3F-FFDA-7E4D-CA492E5B6076}"/>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0E00C899-A5DB-2ABA-3ADD-50C2196E82E5}"/>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364227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0A33-145A-25EC-968E-42638E54C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1A57E8EB-AAFE-9D3E-D570-7D089E786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73F1B7-E5F7-8006-D8D6-89A8532B3F3C}"/>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7F3D0889-602C-7487-43EA-3EB8FF102F17}"/>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12F5CB53-F501-ADBC-6100-2B242CB5A527}"/>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34980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C7DA-B157-A776-E100-E833741378D6}"/>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E7B536B7-3AAE-1F8C-2552-324714B4C0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784DCD5E-CD59-87D9-3F79-39D1C38186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6D2F4CD3-E9FD-D25F-9EE1-229C0B0C2A29}"/>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6" name="Footer Placeholder 5">
            <a:extLst>
              <a:ext uri="{FF2B5EF4-FFF2-40B4-BE49-F238E27FC236}">
                <a16:creationId xmlns:a16="http://schemas.microsoft.com/office/drawing/2014/main" id="{EE26B0EA-9CAC-A180-177D-97055E053C58}"/>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A137ECD9-1DD7-F182-8E7C-86B8C389F48C}"/>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566820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5599-0531-9E0E-9D49-55D7EA2F11D3}"/>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64444E48-1C62-5298-E2D7-6895357CB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F0D47A-A6C5-F85C-353C-DDEDE518A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792F9F6D-EB7C-089E-244C-B474AAA8B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0B8AB9-3A89-6C0E-4A9E-19F0B3729C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AA0BCA67-841E-F128-88EC-BB00EEFCFB7D}"/>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8" name="Footer Placeholder 7">
            <a:extLst>
              <a:ext uri="{FF2B5EF4-FFF2-40B4-BE49-F238E27FC236}">
                <a16:creationId xmlns:a16="http://schemas.microsoft.com/office/drawing/2014/main" id="{87B31984-69E7-D835-6F29-0C5ACABA5011}"/>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86DC53EE-4C4F-DC8F-7C09-AD111C044508}"/>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226966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942B-5FB8-629A-4ECF-598770BC85CB}"/>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B606D61D-D047-9472-1275-63A34DB47B07}"/>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4" name="Footer Placeholder 3">
            <a:extLst>
              <a:ext uri="{FF2B5EF4-FFF2-40B4-BE49-F238E27FC236}">
                <a16:creationId xmlns:a16="http://schemas.microsoft.com/office/drawing/2014/main" id="{77C170B0-272B-2378-3FDF-141D3BBF056F}"/>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15042C77-6AA0-6E0A-73B7-050A6FEDAE5C}"/>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515197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84ED5-32F6-075B-A17D-E842CC8555BD}"/>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3" name="Footer Placeholder 2">
            <a:extLst>
              <a:ext uri="{FF2B5EF4-FFF2-40B4-BE49-F238E27FC236}">
                <a16:creationId xmlns:a16="http://schemas.microsoft.com/office/drawing/2014/main" id="{192BCEA0-4BC3-3A2D-719C-D313195ACA40}"/>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63FA30C6-F148-1F31-82CD-4941E4DA24D5}"/>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09815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06AC-9FEC-989C-7586-5F9CA9A6D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F8487914-3F6E-5FCE-FDC1-A691AADDE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8D2486FC-6D55-0C86-E84E-FB078ADA0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A4C1C-41EF-D6A9-37BF-BBD4EAFBCF7F}"/>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6" name="Footer Placeholder 5">
            <a:extLst>
              <a:ext uri="{FF2B5EF4-FFF2-40B4-BE49-F238E27FC236}">
                <a16:creationId xmlns:a16="http://schemas.microsoft.com/office/drawing/2014/main" id="{BB51A524-6AF5-29B2-62E1-60C300E31E28}"/>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E025D293-27D3-2FCA-802C-45927862CED7}"/>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310931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1571-17F5-FCA1-771C-D8BEF3652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A5DC87C7-2D34-325E-C7AF-DF87883AE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4E3103B9-FBA4-4649-7BC3-F9BA4E335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49A9A-8816-5BC4-DE32-79D66FD28EBC}"/>
              </a:ext>
            </a:extLst>
          </p:cNvPr>
          <p:cNvSpPr>
            <a:spLocks noGrp="1"/>
          </p:cNvSpPr>
          <p:nvPr>
            <p:ph type="dt" sz="half" idx="10"/>
          </p:nvPr>
        </p:nvSpPr>
        <p:spPr/>
        <p:txBody>
          <a:bodyPr/>
          <a:lstStyle/>
          <a:p>
            <a:fld id="{114AA779-C795-47AF-B67C-9A7A64E3BBBC}" type="datetimeFigureOut">
              <a:rPr lang="de-CH" smtClean="0"/>
              <a:t>18.05.2023</a:t>
            </a:fld>
            <a:endParaRPr lang="de-CH"/>
          </a:p>
        </p:txBody>
      </p:sp>
      <p:sp>
        <p:nvSpPr>
          <p:cNvPr id="6" name="Footer Placeholder 5">
            <a:extLst>
              <a:ext uri="{FF2B5EF4-FFF2-40B4-BE49-F238E27FC236}">
                <a16:creationId xmlns:a16="http://schemas.microsoft.com/office/drawing/2014/main" id="{54E82658-5709-2C71-F1DA-0A5AEB81463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0B5E9C7F-0338-E362-50B4-58DCC1BFB8D9}"/>
              </a:ext>
            </a:extLst>
          </p:cNvPr>
          <p:cNvSpPr>
            <a:spLocks noGrp="1"/>
          </p:cNvSpPr>
          <p:nvPr>
            <p:ph type="sldNum" sz="quarter" idx="12"/>
          </p:nvPr>
        </p:nvSpPr>
        <p:spPr/>
        <p:txBody>
          <a:bodyPr/>
          <a:lstStyle/>
          <a:p>
            <a:fld id="{9191C628-529B-4237-8416-529C5C8FB394}" type="slidenum">
              <a:rPr lang="de-CH" smtClean="0"/>
              <a:t>‹#›</a:t>
            </a:fld>
            <a:endParaRPr lang="de-CH"/>
          </a:p>
        </p:txBody>
      </p:sp>
    </p:spTree>
    <p:extLst>
      <p:ext uri="{BB962C8B-B14F-4D97-AF65-F5344CB8AC3E}">
        <p14:creationId xmlns:p14="http://schemas.microsoft.com/office/powerpoint/2010/main" val="193214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38C694-C004-B7E6-9F21-4D5CE8F27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C676163D-304E-63AC-FD85-E1CF9D57DE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6A16B84E-BB7F-6014-480B-E19182E0E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AA779-C795-47AF-B67C-9A7A64E3BBBC}" type="datetimeFigureOut">
              <a:rPr lang="de-CH" smtClean="0"/>
              <a:t>18.05.2023</a:t>
            </a:fld>
            <a:endParaRPr lang="de-CH"/>
          </a:p>
        </p:txBody>
      </p:sp>
      <p:sp>
        <p:nvSpPr>
          <p:cNvPr id="5" name="Footer Placeholder 4">
            <a:extLst>
              <a:ext uri="{FF2B5EF4-FFF2-40B4-BE49-F238E27FC236}">
                <a16:creationId xmlns:a16="http://schemas.microsoft.com/office/drawing/2014/main" id="{659DE25B-DC7C-9BCA-E1F0-E81CBB89D1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3D5ADFA4-28A4-DA7E-AD3D-EF57481FE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1C628-529B-4237-8416-529C5C8FB394}" type="slidenum">
              <a:rPr lang="de-CH" smtClean="0"/>
              <a:t>‹#›</a:t>
            </a:fld>
            <a:endParaRPr lang="de-CH"/>
          </a:p>
        </p:txBody>
      </p:sp>
    </p:spTree>
    <p:extLst>
      <p:ext uri="{BB962C8B-B14F-4D97-AF65-F5344CB8AC3E}">
        <p14:creationId xmlns:p14="http://schemas.microsoft.com/office/powerpoint/2010/main" val="2198501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84.sv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2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ata concept">
            <a:extLst>
              <a:ext uri="{FF2B5EF4-FFF2-40B4-BE49-F238E27FC236}">
                <a16:creationId xmlns:a16="http://schemas.microsoft.com/office/drawing/2014/main" id="{BCFAEFC4-A507-45A3-D8A6-3022214E00B2}"/>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4F8C7-77DC-A929-83C7-5F31276659F9}"/>
              </a:ext>
            </a:extLst>
          </p:cNvPr>
          <p:cNvSpPr>
            <a:spLocks noGrp="1"/>
          </p:cNvSpPr>
          <p:nvPr>
            <p:ph type="ctrTitle"/>
          </p:nvPr>
        </p:nvSpPr>
        <p:spPr>
          <a:xfrm>
            <a:off x="477981" y="1122363"/>
            <a:ext cx="4023360" cy="3204134"/>
          </a:xfrm>
        </p:spPr>
        <p:txBody>
          <a:bodyPr anchor="b">
            <a:normAutofit/>
          </a:bodyPr>
          <a:lstStyle/>
          <a:p>
            <a:pPr algn="l"/>
            <a:r>
              <a:rPr lang="en-CH" sz="4800"/>
              <a:t>SW Digital</a:t>
            </a:r>
            <a:endParaRPr lang="de-CH" sz="4800"/>
          </a:p>
        </p:txBody>
      </p:sp>
      <p:sp>
        <p:nvSpPr>
          <p:cNvPr id="3" name="Subtitle 2">
            <a:extLst>
              <a:ext uri="{FF2B5EF4-FFF2-40B4-BE49-F238E27FC236}">
                <a16:creationId xmlns:a16="http://schemas.microsoft.com/office/drawing/2014/main" id="{744E0D33-EC6E-9B1C-9290-ADCC3E299738}"/>
              </a:ext>
            </a:extLst>
          </p:cNvPr>
          <p:cNvSpPr>
            <a:spLocks noGrp="1"/>
          </p:cNvSpPr>
          <p:nvPr>
            <p:ph type="subTitle" idx="1"/>
          </p:nvPr>
        </p:nvSpPr>
        <p:spPr>
          <a:xfrm>
            <a:off x="477980" y="4872922"/>
            <a:ext cx="4023359" cy="1208141"/>
          </a:xfrm>
        </p:spPr>
        <p:txBody>
          <a:bodyPr>
            <a:normAutofit/>
          </a:bodyPr>
          <a:lstStyle/>
          <a:p>
            <a:pPr algn="l"/>
            <a:r>
              <a:rPr lang="en-CH" sz="2000"/>
              <a:t>Performance Management for Start-Ups – done securely</a:t>
            </a:r>
            <a:endParaRPr lang="de-CH"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94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D02B936-7F4B-FB15-4CDA-77786782C655}"/>
              </a:ext>
            </a:extLst>
          </p:cNvPr>
          <p:cNvSpPr>
            <a:spLocks noGrp="1"/>
          </p:cNvSpPr>
          <p:nvPr>
            <p:ph type="title"/>
          </p:nvPr>
        </p:nvSpPr>
        <p:spPr>
          <a:xfrm>
            <a:off x="838200" y="668377"/>
            <a:ext cx="10515600" cy="1325563"/>
          </a:xfrm>
        </p:spPr>
        <p:txBody>
          <a:bodyPr>
            <a:normAutofit/>
          </a:bodyPr>
          <a:lstStyle/>
          <a:p>
            <a:r>
              <a:rPr lang="en-GB">
                <a:cs typeface="Calibri Light"/>
              </a:rPr>
              <a:t>Key Activities                  Key Resources</a:t>
            </a:r>
          </a:p>
        </p:txBody>
      </p:sp>
      <p:sp>
        <p:nvSpPr>
          <p:cNvPr id="3" name="Inhaltsplatzhalter 2">
            <a:extLst>
              <a:ext uri="{FF2B5EF4-FFF2-40B4-BE49-F238E27FC236}">
                <a16:creationId xmlns:a16="http://schemas.microsoft.com/office/drawing/2014/main" id="{94653438-DE81-61AB-CA18-67435472E618}"/>
              </a:ext>
            </a:extLst>
          </p:cNvPr>
          <p:cNvSpPr>
            <a:spLocks noGrp="1"/>
          </p:cNvSpPr>
          <p:nvPr>
            <p:ph sz="half" idx="1"/>
          </p:nvPr>
        </p:nvSpPr>
        <p:spPr>
          <a:xfrm>
            <a:off x="838200" y="2177456"/>
            <a:ext cx="5097780" cy="3795748"/>
          </a:xfrm>
        </p:spPr>
        <p:txBody>
          <a:bodyPr vert="horz" lIns="91440" tIns="45720" rIns="91440" bIns="45720" rtlCol="0" anchor="t">
            <a:normAutofit/>
          </a:bodyPr>
          <a:lstStyle/>
          <a:p>
            <a:pPr marL="0" indent="0">
              <a:buNone/>
            </a:pPr>
            <a:r>
              <a:rPr lang="en-GB" sz="2400">
                <a:cs typeface="Calibri"/>
              </a:rPr>
              <a:t>    Development</a:t>
            </a:r>
            <a:endParaRPr lang="de-DE"/>
          </a:p>
          <a:p>
            <a:pPr marL="0" indent="0">
              <a:buNone/>
            </a:pPr>
            <a:r>
              <a:rPr lang="en-GB" sz="2400">
                <a:cs typeface="Calibri"/>
              </a:rPr>
              <a:t>    Data Security</a:t>
            </a:r>
          </a:p>
          <a:p>
            <a:pPr marL="0" indent="0">
              <a:buNone/>
            </a:pPr>
            <a:r>
              <a:rPr lang="en-GB" sz="2400">
                <a:cs typeface="Calibri"/>
              </a:rPr>
              <a:t>    Manufacturing</a:t>
            </a:r>
            <a:endParaRPr lang="en-GB"/>
          </a:p>
        </p:txBody>
      </p:sp>
      <p:sp>
        <p:nvSpPr>
          <p:cNvPr id="4" name="Inhaltsplatzhalter 3">
            <a:extLst>
              <a:ext uri="{FF2B5EF4-FFF2-40B4-BE49-F238E27FC236}">
                <a16:creationId xmlns:a16="http://schemas.microsoft.com/office/drawing/2014/main" id="{C74868AC-CB3B-91F6-E9A8-D88447DA6A5F}"/>
              </a:ext>
            </a:extLst>
          </p:cNvPr>
          <p:cNvSpPr>
            <a:spLocks noGrp="1"/>
          </p:cNvSpPr>
          <p:nvPr>
            <p:ph sz="half" idx="2"/>
          </p:nvPr>
        </p:nvSpPr>
        <p:spPr>
          <a:xfrm>
            <a:off x="6256020" y="2177456"/>
            <a:ext cx="5097780" cy="3795748"/>
          </a:xfrm>
        </p:spPr>
        <p:txBody>
          <a:bodyPr vert="horz" lIns="91440" tIns="45720" rIns="91440" bIns="45720" rtlCol="0" anchor="t">
            <a:normAutofit/>
          </a:bodyPr>
          <a:lstStyle/>
          <a:p>
            <a:pPr marL="0" indent="0">
              <a:buNone/>
            </a:pPr>
            <a:r>
              <a:rPr lang="de-DE" sz="2400">
                <a:cs typeface="Calibri"/>
              </a:rPr>
              <a:t>   Data Security Expertise</a:t>
            </a:r>
            <a:endParaRPr lang="de-DE"/>
          </a:p>
          <a:p>
            <a:pPr marL="0" indent="0">
              <a:buNone/>
            </a:pPr>
            <a:r>
              <a:rPr lang="de-DE" sz="2400">
                <a:cs typeface="Calibri"/>
              </a:rPr>
              <a:t>   Components</a:t>
            </a:r>
          </a:p>
          <a:p>
            <a:pPr marL="0" indent="0">
              <a:buNone/>
            </a:pPr>
            <a:r>
              <a:rPr lang="de-DE" sz="2400">
                <a:cs typeface="Calibri"/>
              </a:rPr>
              <a:t>   Developers</a:t>
            </a:r>
          </a:p>
          <a:p>
            <a:endParaRPr lang="de-DE" sz="2400">
              <a:cs typeface="Calibri"/>
            </a:endParaRPr>
          </a:p>
          <a:p>
            <a:endParaRPr lang="de-DE" sz="2400">
              <a:cs typeface="Calibri"/>
            </a:endParaRPr>
          </a:p>
          <a:p>
            <a:endParaRPr lang="de-DE" sz="2400">
              <a:cs typeface="Calibri"/>
            </a:endParaRPr>
          </a:p>
        </p:txBody>
      </p:sp>
      <p:pic>
        <p:nvPicPr>
          <p:cNvPr id="5" name="Grafik 5" descr="Mikroskop mit einfarbiger Füllung">
            <a:extLst>
              <a:ext uri="{FF2B5EF4-FFF2-40B4-BE49-F238E27FC236}">
                <a16:creationId xmlns:a16="http://schemas.microsoft.com/office/drawing/2014/main" id="{FD7A837F-FBB5-F2FC-DC55-FE7E0D420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162" y="2203230"/>
            <a:ext cx="342901" cy="342901"/>
          </a:xfrm>
          <a:prstGeom prst="rect">
            <a:avLst/>
          </a:prstGeom>
        </p:spPr>
      </p:pic>
      <p:pic>
        <p:nvPicPr>
          <p:cNvPr id="6" name="Grafik 5" descr="Sperren mit einfarbiger Füllung">
            <a:extLst>
              <a:ext uri="{FF2B5EF4-FFF2-40B4-BE49-F238E27FC236}">
                <a16:creationId xmlns:a16="http://schemas.microsoft.com/office/drawing/2014/main" id="{C6BD06AA-4F4D-2AED-DDB6-997F41453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162" y="2649920"/>
            <a:ext cx="342901" cy="342901"/>
          </a:xfrm>
          <a:prstGeom prst="rect">
            <a:avLst/>
          </a:prstGeom>
        </p:spPr>
      </p:pic>
      <p:pic>
        <p:nvPicPr>
          <p:cNvPr id="7" name="Grafik 6" descr="Fabrik mit einfarbiger Füllung">
            <a:extLst>
              <a:ext uri="{FF2B5EF4-FFF2-40B4-BE49-F238E27FC236}">
                <a16:creationId xmlns:a16="http://schemas.microsoft.com/office/drawing/2014/main" id="{5D7FB97C-36AF-5129-5EB3-0693304047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162" y="3083471"/>
            <a:ext cx="342901" cy="342901"/>
          </a:xfrm>
          <a:prstGeom prst="rect">
            <a:avLst/>
          </a:prstGeom>
        </p:spPr>
      </p:pic>
      <p:pic>
        <p:nvPicPr>
          <p:cNvPr id="8" name="Grafik 7" descr="Gehirn mit einfarbiger Füllung">
            <a:extLst>
              <a:ext uri="{FF2B5EF4-FFF2-40B4-BE49-F238E27FC236}">
                <a16:creationId xmlns:a16="http://schemas.microsoft.com/office/drawing/2014/main" id="{13E03A17-8984-BD3F-5A3E-D4E6BC1521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8334" y="2203229"/>
            <a:ext cx="342901" cy="342901"/>
          </a:xfrm>
          <a:prstGeom prst="rect">
            <a:avLst/>
          </a:prstGeom>
        </p:spPr>
      </p:pic>
      <p:pic>
        <p:nvPicPr>
          <p:cNvPr id="10" name="Grafik 9" descr="Rohstoffe mit einfarbiger Füllung">
            <a:extLst>
              <a:ext uri="{FF2B5EF4-FFF2-40B4-BE49-F238E27FC236}">
                <a16:creationId xmlns:a16="http://schemas.microsoft.com/office/drawing/2014/main" id="{D3BFD5F8-92C6-6CCA-A3B6-1A354F5881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8334" y="2649918"/>
            <a:ext cx="342901" cy="342901"/>
          </a:xfrm>
          <a:prstGeom prst="rect">
            <a:avLst/>
          </a:prstGeom>
        </p:spPr>
      </p:pic>
      <p:pic>
        <p:nvPicPr>
          <p:cNvPr id="11" name="Grafik 10" descr="Programmierer mit einfarbiger Füllung">
            <a:extLst>
              <a:ext uri="{FF2B5EF4-FFF2-40B4-BE49-F238E27FC236}">
                <a16:creationId xmlns:a16="http://schemas.microsoft.com/office/drawing/2014/main" id="{11F027FD-53FB-057F-07D3-8B3DA3B5A7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4610" y="3109745"/>
            <a:ext cx="342901" cy="342901"/>
          </a:xfrm>
          <a:prstGeom prst="rect">
            <a:avLst/>
          </a:prstGeom>
        </p:spPr>
      </p:pic>
    </p:spTree>
    <p:extLst>
      <p:ext uri="{BB962C8B-B14F-4D97-AF65-F5344CB8AC3E}">
        <p14:creationId xmlns:p14="http://schemas.microsoft.com/office/powerpoint/2010/main" val="75494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00FF-5D08-C47F-ECDC-7850829E9268}"/>
              </a:ext>
            </a:extLst>
          </p:cNvPr>
          <p:cNvSpPr>
            <a:spLocks noGrp="1"/>
          </p:cNvSpPr>
          <p:nvPr>
            <p:ph type="title"/>
          </p:nvPr>
        </p:nvSpPr>
        <p:spPr/>
        <p:txBody>
          <a:bodyPr/>
          <a:lstStyle/>
          <a:p>
            <a:r>
              <a:rPr lang="en-GB" sz="4400">
                <a:cs typeface="Calibri Light"/>
              </a:rPr>
              <a:t>Customer Relationship &amp; Channels</a:t>
            </a:r>
            <a:endParaRPr lang="de-CH"/>
          </a:p>
        </p:txBody>
      </p:sp>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extLst>
              <p:ext uri="{D42A27DB-BD31-4B8C-83A1-F6EECF244321}">
                <p14:modId xmlns:p14="http://schemas.microsoft.com/office/powerpoint/2010/main" val="20881690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9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79E0-5EA7-BDF6-F458-5B75A880394F}"/>
              </a:ext>
            </a:extLst>
          </p:cNvPr>
          <p:cNvSpPr>
            <a:spLocks noGrp="1"/>
          </p:cNvSpPr>
          <p:nvPr>
            <p:ph type="title"/>
          </p:nvPr>
        </p:nvSpPr>
        <p:spPr/>
        <p:txBody>
          <a:bodyPr/>
          <a:lstStyle/>
          <a:p>
            <a:r>
              <a:rPr lang="en-CH"/>
              <a:t>Revenue Streams</a:t>
            </a:r>
            <a:endParaRPr lang="de-CH"/>
          </a:p>
        </p:txBody>
      </p:sp>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extLst>
              <p:ext uri="{D42A27DB-BD31-4B8C-83A1-F6EECF244321}">
                <p14:modId xmlns:p14="http://schemas.microsoft.com/office/powerpoint/2010/main" val="23960880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77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04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rrow: Notched Right 5">
            <a:extLst>
              <a:ext uri="{FF2B5EF4-FFF2-40B4-BE49-F238E27FC236}">
                <a16:creationId xmlns:a16="http://schemas.microsoft.com/office/drawing/2014/main" id="{42CA5A9A-DF66-A0AB-CEA0-78259767B606}"/>
              </a:ext>
            </a:extLst>
          </p:cNvPr>
          <p:cNvSpPr/>
          <p:nvPr/>
        </p:nvSpPr>
        <p:spPr>
          <a:xfrm rot="20110229">
            <a:off x="139781" y="3337584"/>
            <a:ext cx="12062981" cy="341327"/>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p>
        </p:txBody>
      </p:sp>
      <p:sp>
        <p:nvSpPr>
          <p:cNvPr id="12" name="Rectangle 11">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2" descr="Armbanduhr mit einfarbiger Füllung">
            <a:extLst>
              <a:ext uri="{FF2B5EF4-FFF2-40B4-BE49-F238E27FC236}">
                <a16:creationId xmlns:a16="http://schemas.microsoft.com/office/drawing/2014/main" id="{4216F149-8C9B-2861-7DB5-2F8CBF5C9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306" y="5419014"/>
            <a:ext cx="720000" cy="720000"/>
          </a:xfrm>
          <a:prstGeom prst="rect">
            <a:avLst/>
          </a:prstGeom>
        </p:spPr>
      </p:pic>
      <p:pic>
        <p:nvPicPr>
          <p:cNvPr id="13" name="Grafik 13" descr="Warenkorb mit einfarbiger Füllung">
            <a:extLst>
              <a:ext uri="{FF2B5EF4-FFF2-40B4-BE49-F238E27FC236}">
                <a16:creationId xmlns:a16="http://schemas.microsoft.com/office/drawing/2014/main" id="{4B0E38D7-173E-4377-D48C-1A58D388C2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8582" y="4164494"/>
            <a:ext cx="733285" cy="720000"/>
          </a:xfrm>
          <a:prstGeom prst="rect">
            <a:avLst/>
          </a:prstGeom>
        </p:spPr>
      </p:pic>
      <p:pic>
        <p:nvPicPr>
          <p:cNvPr id="14" name="Grafik 14" descr="Medizin mit einfarbiger Füllung">
            <a:extLst>
              <a:ext uri="{FF2B5EF4-FFF2-40B4-BE49-F238E27FC236}">
                <a16:creationId xmlns:a16="http://schemas.microsoft.com/office/drawing/2014/main" id="{CEB8D209-0F7B-3742-CB57-8EC9DFA80D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6224" y="4756110"/>
            <a:ext cx="720000" cy="720000"/>
          </a:xfrm>
          <a:prstGeom prst="rect">
            <a:avLst/>
          </a:prstGeom>
        </p:spPr>
      </p:pic>
      <p:pic>
        <p:nvPicPr>
          <p:cNvPr id="15" name="Grafik 14" descr="Apfel mit einfarbiger Füllung">
            <a:extLst>
              <a:ext uri="{FF2B5EF4-FFF2-40B4-BE49-F238E27FC236}">
                <a16:creationId xmlns:a16="http://schemas.microsoft.com/office/drawing/2014/main" id="{9F72BD04-3872-E077-7833-B0B1758A05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9806" y="3429000"/>
            <a:ext cx="720000" cy="720000"/>
          </a:xfrm>
          <a:prstGeom prst="rect">
            <a:avLst/>
          </a:prstGeom>
        </p:spPr>
      </p:pic>
      <p:pic>
        <p:nvPicPr>
          <p:cNvPr id="16" name="Grafik 15" descr="Armbanduhr mit einfarbiger Füllung">
            <a:extLst>
              <a:ext uri="{FF2B5EF4-FFF2-40B4-BE49-F238E27FC236}">
                <a16:creationId xmlns:a16="http://schemas.microsoft.com/office/drawing/2014/main" id="{C1537993-DAC0-04F7-12A6-0929CD5587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24944" y="2774408"/>
            <a:ext cx="720000" cy="720000"/>
          </a:xfrm>
          <a:prstGeom prst="rect">
            <a:avLst/>
          </a:prstGeom>
        </p:spPr>
      </p:pic>
      <p:pic>
        <p:nvPicPr>
          <p:cNvPr id="17" name="Grafik 16" descr="Armbanduhr mit einfarbiger Füllung">
            <a:extLst>
              <a:ext uri="{FF2B5EF4-FFF2-40B4-BE49-F238E27FC236}">
                <a16:creationId xmlns:a16="http://schemas.microsoft.com/office/drawing/2014/main" id="{B2DF227F-B022-0B42-D887-E0BD026691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19986" y="2763095"/>
            <a:ext cx="720000" cy="720000"/>
          </a:xfrm>
          <a:prstGeom prst="rect">
            <a:avLst/>
          </a:prstGeom>
        </p:spPr>
      </p:pic>
      <p:pic>
        <p:nvPicPr>
          <p:cNvPr id="18" name="Grafik 17" descr="Produktion mit einfarbiger Füllung">
            <a:extLst>
              <a:ext uri="{FF2B5EF4-FFF2-40B4-BE49-F238E27FC236}">
                <a16:creationId xmlns:a16="http://schemas.microsoft.com/office/drawing/2014/main" id="{EED2DD5A-E73C-3A4D-7730-A621B2A672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87470" y="2054408"/>
            <a:ext cx="720000" cy="720000"/>
          </a:xfrm>
          <a:prstGeom prst="rect">
            <a:avLst/>
          </a:prstGeom>
        </p:spPr>
      </p:pic>
      <p:pic>
        <p:nvPicPr>
          <p:cNvPr id="19" name="Grafik 18" descr="Fliegendes Geld mit einfarbiger Füllung">
            <a:extLst>
              <a:ext uri="{FF2B5EF4-FFF2-40B4-BE49-F238E27FC236}">
                <a16:creationId xmlns:a16="http://schemas.microsoft.com/office/drawing/2014/main" id="{5442652D-C206-6B73-87A7-399BB0E0EF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31895" y="1624377"/>
            <a:ext cx="720000" cy="720000"/>
          </a:xfrm>
          <a:prstGeom prst="rect">
            <a:avLst/>
          </a:prstGeom>
        </p:spPr>
      </p:pic>
      <p:pic>
        <p:nvPicPr>
          <p:cNvPr id="20" name="Grafik 19" descr="Mann und Frau mit einfarbiger Füllung">
            <a:extLst>
              <a:ext uri="{FF2B5EF4-FFF2-40B4-BE49-F238E27FC236}">
                <a16:creationId xmlns:a16="http://schemas.microsoft.com/office/drawing/2014/main" id="{C0C51D09-9A5A-39BD-4654-7C9A69B875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97613" y="982695"/>
            <a:ext cx="720000" cy="720000"/>
          </a:xfrm>
          <a:prstGeom prst="rect">
            <a:avLst/>
          </a:prstGeom>
        </p:spPr>
      </p:pic>
      <p:sp>
        <p:nvSpPr>
          <p:cNvPr id="21" name="TextBox 20">
            <a:extLst>
              <a:ext uri="{FF2B5EF4-FFF2-40B4-BE49-F238E27FC236}">
                <a16:creationId xmlns:a16="http://schemas.microsoft.com/office/drawing/2014/main" id="{6EB3BC47-928C-C6FF-8C8B-FCD78DA84177}"/>
              </a:ext>
            </a:extLst>
          </p:cNvPr>
          <p:cNvSpPr txBox="1"/>
          <p:nvPr/>
        </p:nvSpPr>
        <p:spPr>
          <a:xfrm>
            <a:off x="556585" y="5049682"/>
            <a:ext cx="1307281" cy="369332"/>
          </a:xfrm>
          <a:prstGeom prst="rect">
            <a:avLst/>
          </a:prstGeom>
          <a:noFill/>
        </p:spPr>
        <p:txBody>
          <a:bodyPr wrap="none" rtlCol="0">
            <a:spAutoFit/>
          </a:bodyPr>
          <a:lstStyle/>
          <a:p>
            <a:r>
              <a:rPr lang="en-CH"/>
              <a:t>Smartwatch</a:t>
            </a:r>
            <a:endParaRPr lang="de-CH"/>
          </a:p>
        </p:txBody>
      </p:sp>
      <p:sp>
        <p:nvSpPr>
          <p:cNvPr id="22" name="TextBox 21">
            <a:extLst>
              <a:ext uri="{FF2B5EF4-FFF2-40B4-BE49-F238E27FC236}">
                <a16:creationId xmlns:a16="http://schemas.microsoft.com/office/drawing/2014/main" id="{C78F84B4-A9AF-DA19-8191-C31512F90230}"/>
              </a:ext>
            </a:extLst>
          </p:cNvPr>
          <p:cNvSpPr txBox="1"/>
          <p:nvPr/>
        </p:nvSpPr>
        <p:spPr>
          <a:xfrm>
            <a:off x="2090843" y="5497914"/>
            <a:ext cx="1947841" cy="646331"/>
          </a:xfrm>
          <a:prstGeom prst="rect">
            <a:avLst/>
          </a:prstGeom>
          <a:noFill/>
        </p:spPr>
        <p:txBody>
          <a:bodyPr wrap="none" rtlCol="0">
            <a:spAutoFit/>
          </a:bodyPr>
          <a:lstStyle/>
          <a:p>
            <a:r>
              <a:rPr lang="en-CH"/>
              <a:t>Fitness/Healthcare</a:t>
            </a:r>
          </a:p>
          <a:p>
            <a:r>
              <a:rPr lang="en-CH"/>
              <a:t>Apps</a:t>
            </a:r>
            <a:endParaRPr lang="de-CH"/>
          </a:p>
        </p:txBody>
      </p:sp>
      <p:sp>
        <p:nvSpPr>
          <p:cNvPr id="23" name="TextBox 22">
            <a:extLst>
              <a:ext uri="{FF2B5EF4-FFF2-40B4-BE49-F238E27FC236}">
                <a16:creationId xmlns:a16="http://schemas.microsoft.com/office/drawing/2014/main" id="{D52A1805-6277-DBA7-59DD-1437DBC1D0CE}"/>
              </a:ext>
            </a:extLst>
          </p:cNvPr>
          <p:cNvSpPr txBox="1"/>
          <p:nvPr/>
        </p:nvSpPr>
        <p:spPr>
          <a:xfrm>
            <a:off x="5939934" y="2305698"/>
            <a:ext cx="1651927" cy="369332"/>
          </a:xfrm>
          <a:prstGeom prst="rect">
            <a:avLst/>
          </a:prstGeom>
          <a:noFill/>
        </p:spPr>
        <p:txBody>
          <a:bodyPr wrap="none" rtlCol="0">
            <a:spAutoFit/>
          </a:bodyPr>
          <a:lstStyle/>
          <a:p>
            <a:r>
              <a:rPr lang="en-CH"/>
              <a:t>Smartwatch 2.0</a:t>
            </a:r>
            <a:endParaRPr lang="de-CH"/>
          </a:p>
        </p:txBody>
      </p:sp>
      <p:sp>
        <p:nvSpPr>
          <p:cNvPr id="24" name="TextBox 23">
            <a:extLst>
              <a:ext uri="{FF2B5EF4-FFF2-40B4-BE49-F238E27FC236}">
                <a16:creationId xmlns:a16="http://schemas.microsoft.com/office/drawing/2014/main" id="{C4ECE45A-18A5-D9E2-76D9-82276D92F137}"/>
              </a:ext>
            </a:extLst>
          </p:cNvPr>
          <p:cNvSpPr txBox="1"/>
          <p:nvPr/>
        </p:nvSpPr>
        <p:spPr>
          <a:xfrm>
            <a:off x="2888948" y="3795162"/>
            <a:ext cx="1774332" cy="369332"/>
          </a:xfrm>
          <a:prstGeom prst="rect">
            <a:avLst/>
          </a:prstGeom>
          <a:noFill/>
        </p:spPr>
        <p:txBody>
          <a:bodyPr wrap="none" rtlCol="0">
            <a:spAutoFit/>
          </a:bodyPr>
          <a:lstStyle/>
          <a:p>
            <a:r>
              <a:rPr lang="en-CH"/>
              <a:t>Third-Party Store</a:t>
            </a:r>
            <a:endParaRPr lang="de-CH"/>
          </a:p>
        </p:txBody>
      </p:sp>
      <p:sp>
        <p:nvSpPr>
          <p:cNvPr id="27" name="TextBox 26">
            <a:extLst>
              <a:ext uri="{FF2B5EF4-FFF2-40B4-BE49-F238E27FC236}">
                <a16:creationId xmlns:a16="http://schemas.microsoft.com/office/drawing/2014/main" id="{80FAC6A6-7A97-E201-4B06-AEDA031B50B5}"/>
              </a:ext>
            </a:extLst>
          </p:cNvPr>
          <p:cNvSpPr txBox="1"/>
          <p:nvPr/>
        </p:nvSpPr>
        <p:spPr>
          <a:xfrm>
            <a:off x="4715430" y="4182971"/>
            <a:ext cx="1969514" cy="369332"/>
          </a:xfrm>
          <a:prstGeom prst="rect">
            <a:avLst/>
          </a:prstGeom>
          <a:noFill/>
        </p:spPr>
        <p:txBody>
          <a:bodyPr wrap="none" rtlCol="0">
            <a:spAutoFit/>
          </a:bodyPr>
          <a:lstStyle/>
          <a:p>
            <a:r>
              <a:rPr lang="en-CH"/>
              <a:t>Mobile Integration</a:t>
            </a:r>
            <a:endParaRPr lang="de-CH"/>
          </a:p>
        </p:txBody>
      </p:sp>
      <p:sp>
        <p:nvSpPr>
          <p:cNvPr id="28" name="TextBox 27">
            <a:extLst>
              <a:ext uri="{FF2B5EF4-FFF2-40B4-BE49-F238E27FC236}">
                <a16:creationId xmlns:a16="http://schemas.microsoft.com/office/drawing/2014/main" id="{F453E6DE-154A-4CCF-440F-1FF642F71936}"/>
              </a:ext>
            </a:extLst>
          </p:cNvPr>
          <p:cNvSpPr txBox="1"/>
          <p:nvPr/>
        </p:nvSpPr>
        <p:spPr>
          <a:xfrm>
            <a:off x="7763162" y="2823599"/>
            <a:ext cx="1756699" cy="369332"/>
          </a:xfrm>
          <a:prstGeom prst="rect">
            <a:avLst/>
          </a:prstGeom>
          <a:noFill/>
        </p:spPr>
        <p:txBody>
          <a:bodyPr wrap="none" rtlCol="0">
            <a:spAutoFit/>
          </a:bodyPr>
          <a:lstStyle/>
          <a:p>
            <a:r>
              <a:rPr lang="en-CH"/>
              <a:t>Mass Production</a:t>
            </a:r>
            <a:endParaRPr lang="de-CH"/>
          </a:p>
        </p:txBody>
      </p:sp>
      <p:sp>
        <p:nvSpPr>
          <p:cNvPr id="29" name="TextBox 28">
            <a:extLst>
              <a:ext uri="{FF2B5EF4-FFF2-40B4-BE49-F238E27FC236}">
                <a16:creationId xmlns:a16="http://schemas.microsoft.com/office/drawing/2014/main" id="{E1157852-F1CD-5B71-A114-D7B0305FBAEC}"/>
              </a:ext>
            </a:extLst>
          </p:cNvPr>
          <p:cNvSpPr txBox="1"/>
          <p:nvPr/>
        </p:nvSpPr>
        <p:spPr>
          <a:xfrm>
            <a:off x="8641512" y="1297531"/>
            <a:ext cx="1233607" cy="369332"/>
          </a:xfrm>
          <a:prstGeom prst="rect">
            <a:avLst/>
          </a:prstGeom>
          <a:noFill/>
        </p:spPr>
        <p:txBody>
          <a:bodyPr wrap="none" rtlCol="0">
            <a:spAutoFit/>
          </a:bodyPr>
          <a:lstStyle/>
          <a:p>
            <a:r>
              <a:rPr lang="en-CH"/>
              <a:t>Break-Even</a:t>
            </a:r>
            <a:endParaRPr lang="de-CH"/>
          </a:p>
        </p:txBody>
      </p:sp>
      <p:sp>
        <p:nvSpPr>
          <p:cNvPr id="30" name="TextBox 29">
            <a:extLst>
              <a:ext uri="{FF2B5EF4-FFF2-40B4-BE49-F238E27FC236}">
                <a16:creationId xmlns:a16="http://schemas.microsoft.com/office/drawing/2014/main" id="{3B9909FA-0586-F7EA-A7D3-EA9FA94A80B5}"/>
              </a:ext>
            </a:extLst>
          </p:cNvPr>
          <p:cNvSpPr txBox="1"/>
          <p:nvPr/>
        </p:nvSpPr>
        <p:spPr>
          <a:xfrm>
            <a:off x="10295440" y="1682300"/>
            <a:ext cx="1429109" cy="646331"/>
          </a:xfrm>
          <a:prstGeom prst="rect">
            <a:avLst/>
          </a:prstGeom>
          <a:noFill/>
        </p:spPr>
        <p:txBody>
          <a:bodyPr wrap="none" rtlCol="0">
            <a:spAutoFit/>
          </a:bodyPr>
          <a:lstStyle/>
          <a:p>
            <a:r>
              <a:rPr lang="en-CH"/>
              <a:t>Joint Venture</a:t>
            </a:r>
          </a:p>
          <a:p>
            <a:r>
              <a:rPr lang="en-CH"/>
              <a:t>ready</a:t>
            </a:r>
            <a:endParaRPr lang="de-CH"/>
          </a:p>
        </p:txBody>
      </p:sp>
      <p:sp>
        <p:nvSpPr>
          <p:cNvPr id="2" name="TextBox 1">
            <a:extLst>
              <a:ext uri="{FF2B5EF4-FFF2-40B4-BE49-F238E27FC236}">
                <a16:creationId xmlns:a16="http://schemas.microsoft.com/office/drawing/2014/main" id="{D97116F9-DCC7-3F86-97EC-A1CFB7785FC9}"/>
              </a:ext>
            </a:extLst>
          </p:cNvPr>
          <p:cNvSpPr txBox="1"/>
          <p:nvPr/>
        </p:nvSpPr>
        <p:spPr>
          <a:xfrm>
            <a:off x="11400467" y="5954348"/>
            <a:ext cx="331747" cy="369332"/>
          </a:xfrm>
          <a:prstGeom prst="rect">
            <a:avLst/>
          </a:prstGeom>
          <a:noFill/>
        </p:spPr>
        <p:txBody>
          <a:bodyPr wrap="square" rtlCol="0">
            <a:spAutoFit/>
          </a:bodyPr>
          <a:lstStyle/>
          <a:p>
            <a:r>
              <a:rPr lang="en-CH" b="1"/>
              <a:t>t</a:t>
            </a:r>
            <a:endParaRPr lang="de-CH" b="1"/>
          </a:p>
        </p:txBody>
      </p:sp>
    </p:spTree>
    <p:extLst>
      <p:ext uri="{BB962C8B-B14F-4D97-AF65-F5344CB8AC3E}">
        <p14:creationId xmlns:p14="http://schemas.microsoft.com/office/powerpoint/2010/main" val="403113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extLst>
              <p:ext uri="{D42A27DB-BD31-4B8C-83A1-F6EECF244321}">
                <p14:modId xmlns:p14="http://schemas.microsoft.com/office/powerpoint/2010/main" val="158623498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812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extLst>
              <p:ext uri="{D42A27DB-BD31-4B8C-83A1-F6EECF244321}">
                <p14:modId xmlns:p14="http://schemas.microsoft.com/office/powerpoint/2010/main" val="2265470218"/>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75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386D-CC1D-E662-B952-D8F32E2412C4}"/>
              </a:ext>
            </a:extLst>
          </p:cNvPr>
          <p:cNvSpPr>
            <a:spLocks noGrp="1"/>
          </p:cNvSpPr>
          <p:nvPr>
            <p:ph type="title"/>
          </p:nvPr>
        </p:nvSpPr>
        <p:spPr/>
        <p:txBody>
          <a:bodyPr/>
          <a:lstStyle/>
          <a:p>
            <a:r>
              <a:rPr lang="en-CH"/>
              <a:t>Metrics</a:t>
            </a:r>
            <a:endParaRPr lang="de-CH"/>
          </a:p>
        </p:txBody>
      </p:sp>
      <p:sp>
        <p:nvSpPr>
          <p:cNvPr id="3" name="Content Placeholder 2">
            <a:extLst>
              <a:ext uri="{FF2B5EF4-FFF2-40B4-BE49-F238E27FC236}">
                <a16:creationId xmlns:a16="http://schemas.microsoft.com/office/drawing/2014/main" id="{F5FF7060-64F9-9CB8-B897-9E7A6950FED6}"/>
              </a:ext>
            </a:extLst>
          </p:cNvPr>
          <p:cNvSpPr>
            <a:spLocks noGrp="1"/>
          </p:cNvSpPr>
          <p:nvPr>
            <p:ph idx="1"/>
          </p:nvPr>
        </p:nvSpPr>
        <p:spPr/>
        <p:txBody>
          <a:bodyPr/>
          <a:lstStyle/>
          <a:p>
            <a:r>
              <a:rPr lang="en-GB"/>
              <a:t>Metrics, indicators or factors to be routinely monitored</a:t>
            </a:r>
            <a:endParaRPr lang="en-CH"/>
          </a:p>
          <a:p>
            <a:r>
              <a:rPr lang="de-CH"/>
              <a:t>House </a:t>
            </a:r>
            <a:r>
              <a:rPr lang="de-CH" err="1"/>
              <a:t>of</a:t>
            </a:r>
            <a:r>
              <a:rPr lang="de-CH"/>
              <a:t> Performance Cockpit</a:t>
            </a:r>
            <a:endParaRPr lang="en-CH"/>
          </a:p>
          <a:p>
            <a:endParaRPr lang="en-CH"/>
          </a:p>
          <a:p>
            <a:endParaRPr lang="en-CH"/>
          </a:p>
          <a:p>
            <a:pPr marL="0" indent="0">
              <a:buNone/>
            </a:pPr>
            <a:r>
              <a:rPr lang="en-CH">
                <a:sym typeface="Wingdings" panose="05000000000000000000" pitchFamily="2" charset="2"/>
              </a:rPr>
              <a:t> </a:t>
            </a:r>
            <a:r>
              <a:rPr lang="de-CH">
                <a:sym typeface="Wingdings" panose="05000000000000000000" pitchFamily="2" charset="2"/>
              </a:rPr>
              <a:t>G</a:t>
            </a:r>
            <a:r>
              <a:rPr lang="en-CH" err="1">
                <a:sym typeface="Wingdings" panose="05000000000000000000" pitchFamily="2" charset="2"/>
              </a:rPr>
              <a:t>oing</a:t>
            </a:r>
            <a:r>
              <a:rPr lang="en-CH">
                <a:sym typeface="Wingdings" panose="05000000000000000000" pitchFamily="2" charset="2"/>
              </a:rPr>
              <a:t> through the lecture slide and use the concepts</a:t>
            </a:r>
            <a:endParaRPr lang="de-CH"/>
          </a:p>
          <a:p>
            <a:endParaRPr lang="de-CH"/>
          </a:p>
        </p:txBody>
      </p:sp>
    </p:spTree>
    <p:extLst>
      <p:ext uri="{BB962C8B-B14F-4D97-AF65-F5344CB8AC3E}">
        <p14:creationId xmlns:p14="http://schemas.microsoft.com/office/powerpoint/2010/main" val="287909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0453E7A4-167B-94BE-8500-F3848D75CD2C}"/>
              </a:ext>
            </a:extLst>
          </p:cNvPr>
          <p:cNvGraphicFramePr>
            <a:graphicFrameLocks noGrp="1"/>
          </p:cNvGraphicFramePr>
          <p:nvPr>
            <p:ph idx="1"/>
            <p:extLst>
              <p:ext uri="{D42A27DB-BD31-4B8C-83A1-F6EECF244321}">
                <p14:modId xmlns:p14="http://schemas.microsoft.com/office/powerpoint/2010/main" val="140886089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0287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Pentagon 15">
            <a:extLst>
              <a:ext uri="{FF2B5EF4-FFF2-40B4-BE49-F238E27FC236}">
                <a16:creationId xmlns:a16="http://schemas.microsoft.com/office/drawing/2014/main" id="{7D6B16F8-EB8B-C5E6-5E3F-A5D648F2C93F}"/>
              </a:ext>
            </a:extLst>
          </p:cNvPr>
          <p:cNvSpPr/>
          <p:nvPr/>
        </p:nvSpPr>
        <p:spPr>
          <a:xfrm rot="16200000">
            <a:off x="5341638" y="218094"/>
            <a:ext cx="1620000" cy="11016346"/>
          </a:xfrm>
          <a:prstGeom prst="homePlate">
            <a:avLst>
              <a:gd name="adj" fmla="val 34412"/>
            </a:avLst>
          </a:prstGeom>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GB" sz="2500"/>
              <a:t>  Brand Popularity		         Merge Ready		Benchmark Competitors </a:t>
            </a:r>
            <a:endParaRPr lang="en-CH" sz="2500"/>
          </a:p>
        </p:txBody>
      </p:sp>
      <p:pic>
        <p:nvPicPr>
          <p:cNvPr id="15" name="Graphic 14" descr="Badge Tm outline">
            <a:extLst>
              <a:ext uri="{FF2B5EF4-FFF2-40B4-BE49-F238E27FC236}">
                <a16:creationId xmlns:a16="http://schemas.microsoft.com/office/drawing/2014/main" id="{98A7C1FB-09FC-EBC3-1CC2-DC2EA129CD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808" y="5996267"/>
            <a:ext cx="540000" cy="540000"/>
          </a:xfrm>
          <a:prstGeom prst="rect">
            <a:avLst/>
          </a:prstGeom>
        </p:spPr>
      </p:pic>
      <p:sp>
        <p:nvSpPr>
          <p:cNvPr id="18" name="Arrow: Chevron 17">
            <a:extLst>
              <a:ext uri="{FF2B5EF4-FFF2-40B4-BE49-F238E27FC236}">
                <a16:creationId xmlns:a16="http://schemas.microsoft.com/office/drawing/2014/main" id="{C97AC6C9-316F-81DB-6AE3-9404474D6435}"/>
              </a:ext>
            </a:extLst>
          </p:cNvPr>
          <p:cNvSpPr/>
          <p:nvPr/>
        </p:nvSpPr>
        <p:spPr>
          <a:xfrm rot="16200000">
            <a:off x="5161465" y="-1171152"/>
            <a:ext cx="1980000" cy="11016000"/>
          </a:xfrm>
          <a:prstGeom prst="chevron">
            <a:avLst>
              <a:gd name="adj" fmla="val 30454"/>
            </a:avLst>
          </a:prstGeom>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GB" sz="2500" dirty="0"/>
              <a:t>Security First		OpenSource      	Education	   Efficiency &amp; Excellence</a:t>
            </a:r>
            <a:endParaRPr lang="en-CH" sz="2500" dirty="0"/>
          </a:p>
        </p:txBody>
      </p:sp>
      <p:pic>
        <p:nvPicPr>
          <p:cNvPr id="11" name="Graphic 10" descr="Continuous Improvement with solid fill">
            <a:extLst>
              <a:ext uri="{FF2B5EF4-FFF2-40B4-BE49-F238E27FC236}">
                <a16:creationId xmlns:a16="http://schemas.microsoft.com/office/drawing/2014/main" id="{51603967-3CB5-FB2C-E7E2-8B5111AC9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118" y="4637075"/>
            <a:ext cx="684000" cy="684000"/>
          </a:xfrm>
          <a:prstGeom prst="rect">
            <a:avLst/>
          </a:prstGeom>
        </p:spPr>
      </p:pic>
      <p:sp>
        <p:nvSpPr>
          <p:cNvPr id="19" name="Arrow: Chevron 18">
            <a:extLst>
              <a:ext uri="{FF2B5EF4-FFF2-40B4-BE49-F238E27FC236}">
                <a16:creationId xmlns:a16="http://schemas.microsoft.com/office/drawing/2014/main" id="{06E9E784-8DCE-D169-3E08-066718B5F80B}"/>
              </a:ext>
            </a:extLst>
          </p:cNvPr>
          <p:cNvSpPr/>
          <p:nvPr/>
        </p:nvSpPr>
        <p:spPr>
          <a:xfrm rot="16200000">
            <a:off x="5161465" y="-2740570"/>
            <a:ext cx="1980000" cy="11016000"/>
          </a:xfrm>
          <a:prstGeom prst="chevron">
            <a:avLst>
              <a:gd name="adj" fmla="val 30454"/>
            </a:avLst>
          </a:prstGeom>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GB" sz="2500"/>
              <a:t>  Awareness		            Contribution &amp; Commitment		Demand on Security </a:t>
            </a:r>
            <a:endParaRPr lang="en-CH" sz="2500"/>
          </a:p>
        </p:txBody>
      </p:sp>
      <p:sp>
        <p:nvSpPr>
          <p:cNvPr id="20" name="Arrow: Chevron 19">
            <a:extLst>
              <a:ext uri="{FF2B5EF4-FFF2-40B4-BE49-F238E27FC236}">
                <a16:creationId xmlns:a16="http://schemas.microsoft.com/office/drawing/2014/main" id="{C63AC705-46A1-D2B3-0FB6-695C11002B0F}"/>
              </a:ext>
            </a:extLst>
          </p:cNvPr>
          <p:cNvSpPr/>
          <p:nvPr/>
        </p:nvSpPr>
        <p:spPr>
          <a:xfrm rot="16200000">
            <a:off x="5161464" y="-4309988"/>
            <a:ext cx="1980000" cy="11016000"/>
          </a:xfrm>
          <a:prstGeom prst="chevron">
            <a:avLst>
              <a:gd name="adj" fmla="val 30454"/>
            </a:avLst>
          </a:prstGeom>
          <a:ln>
            <a:noFill/>
          </a:ln>
        </p:spPr>
        <p:style>
          <a:lnRef idx="2">
            <a:schemeClr val="dk1">
              <a:shade val="50000"/>
            </a:schemeClr>
          </a:lnRef>
          <a:fillRef idx="1">
            <a:schemeClr val="dk1"/>
          </a:fillRef>
          <a:effectRef idx="0">
            <a:schemeClr val="dk1"/>
          </a:effectRef>
          <a:fontRef idx="minor">
            <a:schemeClr val="lt1"/>
          </a:fontRef>
        </p:style>
        <p:txBody>
          <a:bodyPr vert="vert" rtlCol="0" anchor="ctr"/>
          <a:lstStyle/>
          <a:p>
            <a:pPr algn="ctr"/>
            <a:r>
              <a:rPr lang="en-GB" sz="2600" dirty="0"/>
              <a:t>Gain Capital		Financial Stable		Cost Control </a:t>
            </a:r>
            <a:endParaRPr lang="en-CH" sz="2600" dirty="0"/>
          </a:p>
        </p:txBody>
      </p:sp>
      <p:pic>
        <p:nvPicPr>
          <p:cNvPr id="7" name="Graphic 6" descr="Money outline">
            <a:extLst>
              <a:ext uri="{FF2B5EF4-FFF2-40B4-BE49-F238E27FC236}">
                <a16:creationId xmlns:a16="http://schemas.microsoft.com/office/drawing/2014/main" id="{116BEEFD-3F96-2F44-B9E7-5E8438BC1A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388" y="1472566"/>
            <a:ext cx="540000" cy="540000"/>
          </a:xfrm>
          <a:prstGeom prst="rect">
            <a:avLst/>
          </a:prstGeom>
        </p:spPr>
      </p:pic>
      <p:pic>
        <p:nvPicPr>
          <p:cNvPr id="9" name="Graphic 8" descr="Crown outline">
            <a:extLst>
              <a:ext uri="{FF2B5EF4-FFF2-40B4-BE49-F238E27FC236}">
                <a16:creationId xmlns:a16="http://schemas.microsoft.com/office/drawing/2014/main" id="{8E6E11D6-8660-C027-6A0F-A4C15E31F8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5388" y="3108705"/>
            <a:ext cx="540000" cy="540000"/>
          </a:xfrm>
          <a:prstGeom prst="rect">
            <a:avLst/>
          </a:prstGeom>
        </p:spPr>
      </p:pic>
      <p:sp>
        <p:nvSpPr>
          <p:cNvPr id="27" name="Arrow: Right 26">
            <a:extLst>
              <a:ext uri="{FF2B5EF4-FFF2-40B4-BE49-F238E27FC236}">
                <a16:creationId xmlns:a16="http://schemas.microsoft.com/office/drawing/2014/main" id="{B8BD2AAC-C82B-F283-DBE3-880695ACEB55}"/>
              </a:ext>
            </a:extLst>
          </p:cNvPr>
          <p:cNvSpPr/>
          <p:nvPr/>
        </p:nvSpPr>
        <p:spPr>
          <a:xfrm>
            <a:off x="4034970" y="1103668"/>
            <a:ext cx="575734" cy="256419"/>
          </a:xfrm>
          <a:prstGeom prst="rightArrow">
            <a:avLst/>
          </a:prstGeom>
          <a:solidFill>
            <a:srgbClr val="6A3700"/>
          </a:solidFill>
          <a:ln>
            <a:solidFill>
              <a:srgbClr val="FFF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Arrow: Right 27">
            <a:extLst>
              <a:ext uri="{FF2B5EF4-FFF2-40B4-BE49-F238E27FC236}">
                <a16:creationId xmlns:a16="http://schemas.microsoft.com/office/drawing/2014/main" id="{B236282F-309C-DC4A-6680-F743B1D8687B}"/>
              </a:ext>
            </a:extLst>
          </p:cNvPr>
          <p:cNvSpPr/>
          <p:nvPr/>
        </p:nvSpPr>
        <p:spPr>
          <a:xfrm rot="10800000">
            <a:off x="7160386" y="1108010"/>
            <a:ext cx="575734" cy="256419"/>
          </a:xfrm>
          <a:prstGeom prst="rightArrow">
            <a:avLst/>
          </a:prstGeom>
          <a:solidFill>
            <a:srgbClr val="6A3700"/>
          </a:solidFill>
          <a:ln>
            <a:solidFill>
              <a:srgbClr val="FFF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Arrow: Left-Right 29">
            <a:extLst>
              <a:ext uri="{FF2B5EF4-FFF2-40B4-BE49-F238E27FC236}">
                <a16:creationId xmlns:a16="http://schemas.microsoft.com/office/drawing/2014/main" id="{E2F46E0D-5EAC-2569-133B-9E92D5DA3134}"/>
              </a:ext>
            </a:extLst>
          </p:cNvPr>
          <p:cNvSpPr/>
          <p:nvPr/>
        </p:nvSpPr>
        <p:spPr>
          <a:xfrm>
            <a:off x="2844801" y="4257524"/>
            <a:ext cx="504000" cy="180000"/>
          </a:xfrm>
          <a:prstGeom prst="leftRightArrow">
            <a:avLst/>
          </a:prstGeom>
          <a:solidFill>
            <a:srgbClr val="6A3700"/>
          </a:solidFill>
          <a:ln>
            <a:solidFill>
              <a:srgbClr val="FFF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Arrow: Left-Right 30">
            <a:extLst>
              <a:ext uri="{FF2B5EF4-FFF2-40B4-BE49-F238E27FC236}">
                <a16:creationId xmlns:a16="http://schemas.microsoft.com/office/drawing/2014/main" id="{E4B3D415-574A-21B2-421B-EAE40122B3B1}"/>
              </a:ext>
            </a:extLst>
          </p:cNvPr>
          <p:cNvSpPr/>
          <p:nvPr/>
        </p:nvSpPr>
        <p:spPr>
          <a:xfrm>
            <a:off x="5622138" y="4236140"/>
            <a:ext cx="504000" cy="180000"/>
          </a:xfrm>
          <a:prstGeom prst="leftRightArrow">
            <a:avLst/>
          </a:prstGeom>
          <a:solidFill>
            <a:srgbClr val="6A3700"/>
          </a:solidFill>
          <a:ln>
            <a:solidFill>
              <a:srgbClr val="FFF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Arrow: Left-Right 31">
            <a:extLst>
              <a:ext uri="{FF2B5EF4-FFF2-40B4-BE49-F238E27FC236}">
                <a16:creationId xmlns:a16="http://schemas.microsoft.com/office/drawing/2014/main" id="{CD8B5C80-A50F-D346-C188-19452F16D994}"/>
              </a:ext>
            </a:extLst>
          </p:cNvPr>
          <p:cNvSpPr/>
          <p:nvPr/>
        </p:nvSpPr>
        <p:spPr>
          <a:xfrm>
            <a:off x="7789605" y="4251895"/>
            <a:ext cx="504000" cy="180000"/>
          </a:xfrm>
          <a:prstGeom prst="leftRightArrow">
            <a:avLst/>
          </a:prstGeom>
          <a:solidFill>
            <a:srgbClr val="6A3700"/>
          </a:solidFill>
          <a:ln>
            <a:solidFill>
              <a:srgbClr val="FFFA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01834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Title 16">
            <a:extLst>
              <a:ext uri="{FF2B5EF4-FFF2-40B4-BE49-F238E27FC236}">
                <a16:creationId xmlns:a16="http://schemas.microsoft.com/office/drawing/2014/main" id="{89D1BAAB-7E45-1BEC-2F35-C2F985BB1705}"/>
              </a:ext>
            </a:extLst>
          </p:cNvPr>
          <p:cNvSpPr>
            <a:spLocks noGrp="1"/>
          </p:cNvSpPr>
          <p:nvPr>
            <p:ph type="title"/>
          </p:nvPr>
        </p:nvSpPr>
        <p:spPr/>
        <p:txBody>
          <a:bodyPr/>
          <a:lstStyle/>
          <a:p>
            <a:endParaRPr lang="en-CH"/>
          </a:p>
        </p:txBody>
      </p:sp>
    </p:spTree>
    <p:extLst>
      <p:ext uri="{BB962C8B-B14F-4D97-AF65-F5344CB8AC3E}">
        <p14:creationId xmlns:p14="http://schemas.microsoft.com/office/powerpoint/2010/main" val="237792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386D-CC1D-E662-B952-D8F32E2412C4}"/>
              </a:ext>
            </a:extLst>
          </p:cNvPr>
          <p:cNvSpPr>
            <a:spLocks noGrp="1"/>
          </p:cNvSpPr>
          <p:nvPr>
            <p:ph type="title"/>
          </p:nvPr>
        </p:nvSpPr>
        <p:spPr>
          <a:xfrm>
            <a:off x="1741714" y="365125"/>
            <a:ext cx="9612086" cy="1325563"/>
          </a:xfrm>
        </p:spPr>
        <p:txBody>
          <a:bodyPr/>
          <a:lstStyle/>
          <a:p>
            <a:r>
              <a:rPr lang="en-GB"/>
              <a:t>Key Results to be Merge Ready</a:t>
            </a:r>
            <a:endParaRPr lang="de-CH"/>
          </a:p>
        </p:txBody>
      </p:sp>
      <p:sp>
        <p:nvSpPr>
          <p:cNvPr id="5" name="Rectangle 4" descr="Good Inventory outline">
            <a:extLst>
              <a:ext uri="{FF2B5EF4-FFF2-40B4-BE49-F238E27FC236}">
                <a16:creationId xmlns:a16="http://schemas.microsoft.com/office/drawing/2014/main" id="{42C565F3-1162-7D5E-1281-C8BE26AB9D34}"/>
              </a:ext>
            </a:extLst>
          </p:cNvPr>
          <p:cNvSpPr/>
          <p:nvPr/>
        </p:nvSpPr>
        <p:spPr>
          <a:xfrm>
            <a:off x="603862" y="561487"/>
            <a:ext cx="932838" cy="93283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16" name="Graphic 15" descr="Key outline">
            <a:extLst>
              <a:ext uri="{FF2B5EF4-FFF2-40B4-BE49-F238E27FC236}">
                <a16:creationId xmlns:a16="http://schemas.microsoft.com/office/drawing/2014/main" id="{22FC3631-B81D-4C9A-5D34-4166C0909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14" y="2268097"/>
            <a:ext cx="722086" cy="722086"/>
          </a:xfrm>
          <a:prstGeom prst="rect">
            <a:avLst/>
          </a:prstGeom>
        </p:spPr>
      </p:pic>
      <p:sp>
        <p:nvSpPr>
          <p:cNvPr id="17" name="TextBox 16">
            <a:extLst>
              <a:ext uri="{FF2B5EF4-FFF2-40B4-BE49-F238E27FC236}">
                <a16:creationId xmlns:a16="http://schemas.microsoft.com/office/drawing/2014/main" id="{52A2D14D-D4C9-AEA4-2F39-E4EC530DFFBE}"/>
              </a:ext>
            </a:extLst>
          </p:cNvPr>
          <p:cNvSpPr txBox="1"/>
          <p:nvPr/>
        </p:nvSpPr>
        <p:spPr>
          <a:xfrm>
            <a:off x="2017484" y="2028976"/>
            <a:ext cx="9540725" cy="1200329"/>
          </a:xfrm>
          <a:prstGeom prst="rect">
            <a:avLst/>
          </a:prstGeom>
          <a:noFill/>
        </p:spPr>
        <p:txBody>
          <a:bodyPr wrap="square">
            <a:spAutoFit/>
          </a:bodyPr>
          <a:lstStyle/>
          <a:p>
            <a:r>
              <a:rPr lang="en-GB" sz="3600">
                <a:latin typeface="+mj-lt"/>
              </a:rPr>
              <a:t>Increase Website-, Blog-traffic and Community  </a:t>
            </a:r>
          </a:p>
          <a:p>
            <a:r>
              <a:rPr lang="en-GB" sz="3600">
                <a:latin typeface="+mj-lt"/>
              </a:rPr>
              <a:t>by +15%/month  </a:t>
            </a:r>
            <a:endParaRPr lang="en-CH" sz="3600">
              <a:latin typeface="+mj-lt"/>
            </a:endParaRPr>
          </a:p>
        </p:txBody>
      </p:sp>
      <p:pic>
        <p:nvPicPr>
          <p:cNvPr id="18" name="Graphic 17" descr="Key outline">
            <a:extLst>
              <a:ext uri="{FF2B5EF4-FFF2-40B4-BE49-F238E27FC236}">
                <a16:creationId xmlns:a16="http://schemas.microsoft.com/office/drawing/2014/main" id="{6C5F21E7-4CA8-A8D2-1EE2-903FFE3956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14" y="3701321"/>
            <a:ext cx="722086" cy="722086"/>
          </a:xfrm>
          <a:prstGeom prst="rect">
            <a:avLst/>
          </a:prstGeom>
        </p:spPr>
      </p:pic>
      <p:sp>
        <p:nvSpPr>
          <p:cNvPr id="19" name="TextBox 18">
            <a:extLst>
              <a:ext uri="{FF2B5EF4-FFF2-40B4-BE49-F238E27FC236}">
                <a16:creationId xmlns:a16="http://schemas.microsoft.com/office/drawing/2014/main" id="{3DF8C885-614E-1253-511C-4F3E470C478D}"/>
              </a:ext>
            </a:extLst>
          </p:cNvPr>
          <p:cNvSpPr txBox="1"/>
          <p:nvPr/>
        </p:nvSpPr>
        <p:spPr>
          <a:xfrm>
            <a:off x="2061028" y="3429000"/>
            <a:ext cx="9540724" cy="1200329"/>
          </a:xfrm>
          <a:prstGeom prst="rect">
            <a:avLst/>
          </a:prstGeom>
          <a:noFill/>
        </p:spPr>
        <p:txBody>
          <a:bodyPr wrap="square">
            <a:spAutoFit/>
          </a:bodyPr>
          <a:lstStyle/>
          <a:p>
            <a:r>
              <a:rPr lang="en-GB" sz="3600">
                <a:latin typeface="+mj-lt"/>
              </a:rPr>
              <a:t>Implementation of at least 10% from Open-Source-Functions into our Developments  </a:t>
            </a:r>
            <a:endParaRPr lang="en-CH" sz="3600">
              <a:latin typeface="+mj-lt"/>
            </a:endParaRPr>
          </a:p>
        </p:txBody>
      </p:sp>
      <p:pic>
        <p:nvPicPr>
          <p:cNvPr id="20" name="Graphic 19" descr="Key outline">
            <a:extLst>
              <a:ext uri="{FF2B5EF4-FFF2-40B4-BE49-F238E27FC236}">
                <a16:creationId xmlns:a16="http://schemas.microsoft.com/office/drawing/2014/main" id="{18DC6EAB-F257-EC1D-0396-24A13B83F1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14" y="5134545"/>
            <a:ext cx="722086" cy="722086"/>
          </a:xfrm>
          <a:prstGeom prst="rect">
            <a:avLst/>
          </a:prstGeom>
        </p:spPr>
      </p:pic>
      <p:sp>
        <p:nvSpPr>
          <p:cNvPr id="21" name="TextBox 20">
            <a:extLst>
              <a:ext uri="{FF2B5EF4-FFF2-40B4-BE49-F238E27FC236}">
                <a16:creationId xmlns:a16="http://schemas.microsoft.com/office/drawing/2014/main" id="{4A43F459-2FFA-A1FA-38C1-6F1F45642ABA}"/>
              </a:ext>
            </a:extLst>
          </p:cNvPr>
          <p:cNvSpPr txBox="1"/>
          <p:nvPr/>
        </p:nvSpPr>
        <p:spPr>
          <a:xfrm>
            <a:off x="2017485" y="4895424"/>
            <a:ext cx="8157030" cy="1200329"/>
          </a:xfrm>
          <a:prstGeom prst="rect">
            <a:avLst/>
          </a:prstGeom>
          <a:noFill/>
        </p:spPr>
        <p:txBody>
          <a:bodyPr wrap="square">
            <a:spAutoFit/>
          </a:bodyPr>
          <a:lstStyle/>
          <a:p>
            <a:r>
              <a:rPr lang="en-GB" sz="3600">
                <a:latin typeface="+mj-lt"/>
              </a:rPr>
              <a:t>At least 1 Certification/Year/Employee </a:t>
            </a:r>
          </a:p>
          <a:p>
            <a:r>
              <a:rPr lang="en-GB">
                <a:latin typeface="+mj-lt"/>
              </a:rPr>
              <a:t>Certified Information Systems Security Professional (CISSP), Certified Information Security Manager (CISM), Certified Ethical Hacker (CEH)</a:t>
            </a:r>
            <a:endParaRPr lang="en-CH">
              <a:latin typeface="+mj-lt"/>
            </a:endParaRPr>
          </a:p>
        </p:txBody>
      </p:sp>
    </p:spTree>
    <p:extLst>
      <p:ext uri="{BB962C8B-B14F-4D97-AF65-F5344CB8AC3E}">
        <p14:creationId xmlns:p14="http://schemas.microsoft.com/office/powerpoint/2010/main" val="206774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386D-CC1D-E662-B952-D8F32E2412C4}"/>
              </a:ext>
            </a:extLst>
          </p:cNvPr>
          <p:cNvSpPr>
            <a:spLocks noGrp="1"/>
          </p:cNvSpPr>
          <p:nvPr>
            <p:ph type="title"/>
          </p:nvPr>
        </p:nvSpPr>
        <p:spPr>
          <a:xfrm>
            <a:off x="1741714" y="365125"/>
            <a:ext cx="9612086" cy="1325563"/>
          </a:xfrm>
        </p:spPr>
        <p:txBody>
          <a:bodyPr/>
          <a:lstStyle/>
          <a:p>
            <a:r>
              <a:rPr lang="en-GB"/>
              <a:t>Key Results to be Financial Stable</a:t>
            </a:r>
            <a:endParaRPr lang="de-CH"/>
          </a:p>
        </p:txBody>
      </p:sp>
      <p:pic>
        <p:nvPicPr>
          <p:cNvPr id="9" name="Graphic 8" descr="Key outline">
            <a:extLst>
              <a:ext uri="{FF2B5EF4-FFF2-40B4-BE49-F238E27FC236}">
                <a16:creationId xmlns:a16="http://schemas.microsoft.com/office/drawing/2014/main" id="{10FFCC9A-CD74-E5A4-0156-A78FC8B976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614" y="2268097"/>
            <a:ext cx="722086" cy="722086"/>
          </a:xfrm>
          <a:prstGeom prst="rect">
            <a:avLst/>
          </a:prstGeom>
        </p:spPr>
      </p:pic>
      <p:sp>
        <p:nvSpPr>
          <p:cNvPr id="11" name="TextBox 10">
            <a:extLst>
              <a:ext uri="{FF2B5EF4-FFF2-40B4-BE49-F238E27FC236}">
                <a16:creationId xmlns:a16="http://schemas.microsoft.com/office/drawing/2014/main" id="{EE74736A-FD79-82F8-EA0E-8B1419726841}"/>
              </a:ext>
            </a:extLst>
          </p:cNvPr>
          <p:cNvSpPr txBox="1"/>
          <p:nvPr/>
        </p:nvSpPr>
        <p:spPr>
          <a:xfrm>
            <a:off x="2017484" y="2028976"/>
            <a:ext cx="9540725" cy="1200329"/>
          </a:xfrm>
          <a:prstGeom prst="rect">
            <a:avLst/>
          </a:prstGeom>
          <a:noFill/>
        </p:spPr>
        <p:txBody>
          <a:bodyPr wrap="square">
            <a:spAutoFit/>
          </a:bodyPr>
          <a:lstStyle/>
          <a:p>
            <a:r>
              <a:rPr lang="en-GB" sz="3600">
                <a:latin typeface="+mj-lt"/>
              </a:rPr>
              <a:t>Reduction in Hardware Production</a:t>
            </a:r>
          </a:p>
          <a:p>
            <a:r>
              <a:rPr lang="en-GB" sz="3600">
                <a:latin typeface="+mj-lt"/>
              </a:rPr>
              <a:t>of -5%/month down to 10</a:t>
            </a:r>
            <a:endParaRPr lang="en-CH" sz="3600">
              <a:latin typeface="+mj-lt"/>
            </a:endParaRPr>
          </a:p>
        </p:txBody>
      </p:sp>
      <p:pic>
        <p:nvPicPr>
          <p:cNvPr id="12" name="Graphic 11" descr="Key outline">
            <a:extLst>
              <a:ext uri="{FF2B5EF4-FFF2-40B4-BE49-F238E27FC236}">
                <a16:creationId xmlns:a16="http://schemas.microsoft.com/office/drawing/2014/main" id="{43550388-CE98-BC64-E280-A2322CEA49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614" y="3701321"/>
            <a:ext cx="722086" cy="722086"/>
          </a:xfrm>
          <a:prstGeom prst="rect">
            <a:avLst/>
          </a:prstGeom>
        </p:spPr>
      </p:pic>
      <p:sp>
        <p:nvSpPr>
          <p:cNvPr id="13" name="TextBox 12">
            <a:extLst>
              <a:ext uri="{FF2B5EF4-FFF2-40B4-BE49-F238E27FC236}">
                <a16:creationId xmlns:a16="http://schemas.microsoft.com/office/drawing/2014/main" id="{5D72A887-2D99-B93A-8B11-EFEF60F13DCE}"/>
              </a:ext>
            </a:extLst>
          </p:cNvPr>
          <p:cNvSpPr txBox="1"/>
          <p:nvPr/>
        </p:nvSpPr>
        <p:spPr>
          <a:xfrm>
            <a:off x="2061028" y="3429000"/>
            <a:ext cx="9540724" cy="1200329"/>
          </a:xfrm>
          <a:prstGeom prst="rect">
            <a:avLst/>
          </a:prstGeom>
          <a:noFill/>
        </p:spPr>
        <p:txBody>
          <a:bodyPr wrap="square">
            <a:spAutoFit/>
          </a:bodyPr>
          <a:lstStyle/>
          <a:p>
            <a:r>
              <a:rPr lang="en-GB" sz="3600">
                <a:latin typeface="+mj-lt"/>
              </a:rPr>
              <a:t>Warranty &amp; Security Claims (SW &amp; HW) </a:t>
            </a:r>
          </a:p>
          <a:p>
            <a:r>
              <a:rPr lang="en-GB" sz="3600">
                <a:latin typeface="+mj-lt"/>
              </a:rPr>
              <a:t>less than 4%/month </a:t>
            </a:r>
          </a:p>
        </p:txBody>
      </p:sp>
      <p:pic>
        <p:nvPicPr>
          <p:cNvPr id="14" name="Graphic 13" descr="Key outline">
            <a:extLst>
              <a:ext uri="{FF2B5EF4-FFF2-40B4-BE49-F238E27FC236}">
                <a16:creationId xmlns:a16="http://schemas.microsoft.com/office/drawing/2014/main" id="{AD00B3E3-B1A5-A895-FB0E-9F7590177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614" y="5134545"/>
            <a:ext cx="722086" cy="722086"/>
          </a:xfrm>
          <a:prstGeom prst="rect">
            <a:avLst/>
          </a:prstGeom>
        </p:spPr>
      </p:pic>
      <p:sp>
        <p:nvSpPr>
          <p:cNvPr id="15" name="TextBox 14">
            <a:extLst>
              <a:ext uri="{FF2B5EF4-FFF2-40B4-BE49-F238E27FC236}">
                <a16:creationId xmlns:a16="http://schemas.microsoft.com/office/drawing/2014/main" id="{42642A87-0856-5CA3-AF09-88F2707F39E0}"/>
              </a:ext>
            </a:extLst>
          </p:cNvPr>
          <p:cNvSpPr txBox="1"/>
          <p:nvPr/>
        </p:nvSpPr>
        <p:spPr>
          <a:xfrm>
            <a:off x="2017485" y="4895424"/>
            <a:ext cx="8157030" cy="1938992"/>
          </a:xfrm>
          <a:prstGeom prst="rect">
            <a:avLst/>
          </a:prstGeom>
          <a:noFill/>
        </p:spPr>
        <p:txBody>
          <a:bodyPr wrap="square">
            <a:spAutoFit/>
          </a:bodyPr>
          <a:lstStyle/>
          <a:p>
            <a:r>
              <a:rPr lang="en-GB" sz="3600" dirty="0">
                <a:latin typeface="+mj-lt"/>
              </a:rPr>
              <a:t>Inventory Turnover Ratio for JIT Inventory</a:t>
            </a:r>
          </a:p>
          <a:p>
            <a:r>
              <a:rPr lang="en-GB" sz="2800" dirty="0">
                <a:latin typeface="+mj-lt"/>
              </a:rPr>
              <a:t>1 Year ⌀ 0.5  </a:t>
            </a:r>
          </a:p>
          <a:p>
            <a:r>
              <a:rPr lang="en-GB" sz="2800" dirty="0">
                <a:latin typeface="+mj-lt"/>
              </a:rPr>
              <a:t>2 Year  ⌀ 2 </a:t>
            </a:r>
          </a:p>
          <a:p>
            <a:r>
              <a:rPr lang="en-GB" sz="2800" dirty="0">
                <a:latin typeface="+mj-lt"/>
              </a:rPr>
              <a:t>3 Year  ⌀ 10</a:t>
            </a:r>
            <a:endParaRPr lang="en-GB" sz="1400" dirty="0">
              <a:latin typeface="+mj-lt"/>
            </a:endParaRPr>
          </a:p>
        </p:txBody>
      </p:sp>
      <p:sp>
        <p:nvSpPr>
          <p:cNvPr id="3" name="Rectangle 2" descr="Dollar">
            <a:extLst>
              <a:ext uri="{FF2B5EF4-FFF2-40B4-BE49-F238E27FC236}">
                <a16:creationId xmlns:a16="http://schemas.microsoft.com/office/drawing/2014/main" id="{E7A4CDB5-7FC8-8391-FB2F-18B39E72E105}"/>
              </a:ext>
            </a:extLst>
          </p:cNvPr>
          <p:cNvSpPr/>
          <p:nvPr/>
        </p:nvSpPr>
        <p:spPr>
          <a:xfrm>
            <a:off x="600700" y="559906"/>
            <a:ext cx="936000" cy="936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176762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324DC2-4F0A-52A2-06BD-EFB41E3E6D34}"/>
              </a:ext>
            </a:extLst>
          </p:cNvPr>
          <p:cNvSpPr txBox="1"/>
          <p:nvPr/>
        </p:nvSpPr>
        <p:spPr>
          <a:xfrm>
            <a:off x="1813075" y="1824722"/>
            <a:ext cx="9540725" cy="4955203"/>
          </a:xfrm>
          <a:prstGeom prst="rect">
            <a:avLst/>
          </a:prstGeom>
          <a:noFill/>
        </p:spPr>
        <p:txBody>
          <a:bodyPr wrap="square">
            <a:spAutoFit/>
          </a:bodyPr>
          <a:lstStyle/>
          <a:p>
            <a:r>
              <a:rPr lang="en-GB" sz="3600" dirty="0">
                <a:latin typeface="+mj-lt"/>
              </a:rPr>
              <a:t>3 Founders </a:t>
            </a:r>
            <a:r>
              <a:rPr lang="en-GB" sz="2800" dirty="0">
                <a:latin typeface="+mj-lt"/>
              </a:rPr>
              <a:t>+1FTE starting in 2026</a:t>
            </a:r>
          </a:p>
          <a:p>
            <a:endParaRPr lang="en-GB" sz="2800" dirty="0">
              <a:latin typeface="+mj-lt"/>
            </a:endParaRPr>
          </a:p>
          <a:p>
            <a:r>
              <a:rPr lang="en-GB" sz="3600" dirty="0">
                <a:latin typeface="+mj-lt"/>
              </a:rPr>
              <a:t>1 FTE = CEO &amp; CFO , and Developer</a:t>
            </a:r>
          </a:p>
          <a:p>
            <a:r>
              <a:rPr lang="en-GB" sz="3600" dirty="0">
                <a:latin typeface="+mj-lt"/>
              </a:rPr>
              <a:t>1 FTE = CTO and Chef Developer</a:t>
            </a:r>
          </a:p>
          <a:p>
            <a:r>
              <a:rPr lang="en-GB" sz="3600" dirty="0">
                <a:latin typeface="+mj-lt"/>
              </a:rPr>
              <a:t>1 FTE = COO and Developer </a:t>
            </a:r>
          </a:p>
          <a:p>
            <a:endParaRPr lang="en-GB" sz="3600" dirty="0">
              <a:latin typeface="+mj-lt"/>
            </a:endParaRPr>
          </a:p>
          <a:p>
            <a:r>
              <a:rPr lang="en-GB" sz="3600" dirty="0">
                <a:latin typeface="+mj-lt"/>
              </a:rPr>
              <a:t>+1 FTE = Investment, Deal and Exit Manager</a:t>
            </a:r>
          </a:p>
          <a:p>
            <a:endParaRPr lang="en-GB" sz="3600" dirty="0">
              <a:latin typeface="+mj-lt"/>
            </a:endParaRPr>
          </a:p>
          <a:p>
            <a:endParaRPr lang="en-CH" sz="3600" dirty="0">
              <a:latin typeface="+mj-lt"/>
            </a:endParaRPr>
          </a:p>
        </p:txBody>
      </p:sp>
      <p:pic>
        <p:nvPicPr>
          <p:cNvPr id="10" name="Graphic 9" descr="Office worker male outline">
            <a:extLst>
              <a:ext uri="{FF2B5EF4-FFF2-40B4-BE49-F238E27FC236}">
                <a16:creationId xmlns:a16="http://schemas.microsoft.com/office/drawing/2014/main" id="{FBFCE532-907B-E25E-4808-01304D2E6B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715" y="1690688"/>
            <a:ext cx="914400" cy="914400"/>
          </a:xfrm>
          <a:prstGeom prst="rect">
            <a:avLst/>
          </a:prstGeom>
        </p:spPr>
      </p:pic>
      <p:sp>
        <p:nvSpPr>
          <p:cNvPr id="4" name="Title 3">
            <a:extLst>
              <a:ext uri="{FF2B5EF4-FFF2-40B4-BE49-F238E27FC236}">
                <a16:creationId xmlns:a16="http://schemas.microsoft.com/office/drawing/2014/main" id="{92024D18-7FC9-EC1D-2672-1B215342F6F5}"/>
              </a:ext>
            </a:extLst>
          </p:cNvPr>
          <p:cNvSpPr>
            <a:spLocks noGrp="1"/>
          </p:cNvSpPr>
          <p:nvPr>
            <p:ph type="title"/>
          </p:nvPr>
        </p:nvSpPr>
        <p:spPr/>
        <p:txBody>
          <a:bodyPr/>
          <a:lstStyle/>
          <a:p>
            <a:r>
              <a:rPr lang="en-CH"/>
              <a:t>Personnel</a:t>
            </a:r>
            <a:endParaRPr lang="de-CH" dirty="0"/>
          </a:p>
        </p:txBody>
      </p:sp>
    </p:spTree>
    <p:extLst>
      <p:ext uri="{BB962C8B-B14F-4D97-AF65-F5344CB8AC3E}">
        <p14:creationId xmlns:p14="http://schemas.microsoft.com/office/powerpoint/2010/main" val="211308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69D12-B21A-FC04-BAF5-9963E490DF78}"/>
              </a:ext>
            </a:extLst>
          </p:cNvPr>
          <p:cNvSpPr>
            <a:spLocks noGrp="1"/>
          </p:cNvSpPr>
          <p:nvPr>
            <p:ph type="title"/>
          </p:nvPr>
        </p:nvSpPr>
        <p:spPr/>
        <p:txBody>
          <a:bodyPr/>
          <a:lstStyle/>
          <a:p>
            <a:r>
              <a:rPr lang="en-CH" dirty="0"/>
              <a:t>Organization</a:t>
            </a:r>
            <a:endParaRPr lang="de-CH" dirty="0"/>
          </a:p>
        </p:txBody>
      </p:sp>
      <p:pic>
        <p:nvPicPr>
          <p:cNvPr id="12" name="Graphic 11" descr="Hierarchy outline">
            <a:extLst>
              <a:ext uri="{FF2B5EF4-FFF2-40B4-BE49-F238E27FC236}">
                <a16:creationId xmlns:a16="http://schemas.microsoft.com/office/drawing/2014/main" id="{54E0D5E3-58E4-21BD-C1B0-C4400274B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791" y="1830993"/>
            <a:ext cx="914400" cy="914400"/>
          </a:xfrm>
          <a:prstGeom prst="rect">
            <a:avLst/>
          </a:prstGeom>
        </p:spPr>
      </p:pic>
      <p:sp>
        <p:nvSpPr>
          <p:cNvPr id="13" name="TextBox 12">
            <a:extLst>
              <a:ext uri="{FF2B5EF4-FFF2-40B4-BE49-F238E27FC236}">
                <a16:creationId xmlns:a16="http://schemas.microsoft.com/office/drawing/2014/main" id="{6125AAD2-1728-03B0-5D7D-2B915B3F2D13}"/>
              </a:ext>
            </a:extLst>
          </p:cNvPr>
          <p:cNvSpPr txBox="1"/>
          <p:nvPr/>
        </p:nvSpPr>
        <p:spPr>
          <a:xfrm>
            <a:off x="1745342" y="1960188"/>
            <a:ext cx="10300307" cy="3724096"/>
          </a:xfrm>
          <a:prstGeom prst="rect">
            <a:avLst/>
          </a:prstGeom>
          <a:noFill/>
        </p:spPr>
        <p:txBody>
          <a:bodyPr wrap="square">
            <a:spAutoFit/>
          </a:bodyPr>
          <a:lstStyle/>
          <a:p>
            <a:r>
              <a:rPr lang="en-GB" sz="3600" dirty="0">
                <a:latin typeface="+mj-lt"/>
                <a:sym typeface="Wingdings" panose="05000000000000000000" pitchFamily="2" charset="2"/>
              </a:rPr>
              <a:t>Holocracy and Agile Management </a:t>
            </a:r>
          </a:p>
          <a:p>
            <a:r>
              <a:rPr lang="en-GB" sz="3600" dirty="0">
                <a:latin typeface="+mj-lt"/>
                <a:sym typeface="Wingdings" panose="05000000000000000000" pitchFamily="2" charset="2"/>
              </a:rPr>
              <a:t> with a strong focus on Open Source Community</a:t>
            </a:r>
          </a:p>
          <a:p>
            <a:endParaRPr lang="en-GB" sz="2800" dirty="0">
              <a:latin typeface="+mj-lt"/>
              <a:sym typeface="Wingdings" panose="05000000000000000000" pitchFamily="2" charset="2"/>
            </a:endParaRPr>
          </a:p>
          <a:p>
            <a:pPr marL="571500" indent="-571500">
              <a:buFont typeface="Wingdings" panose="05000000000000000000" pitchFamily="2" charset="2"/>
              <a:buChar char="à"/>
            </a:pPr>
            <a:r>
              <a:rPr lang="en-GB" sz="3200">
                <a:latin typeface="+mj-lt"/>
              </a:rPr>
              <a:t>Interactions over processes and tools</a:t>
            </a:r>
          </a:p>
          <a:p>
            <a:pPr marL="571500" indent="-571500">
              <a:buFont typeface="Wingdings" panose="05000000000000000000" pitchFamily="2" charset="2"/>
              <a:buChar char="à"/>
            </a:pPr>
            <a:r>
              <a:rPr lang="en-GB" sz="3200">
                <a:latin typeface="+mj-lt"/>
              </a:rPr>
              <a:t>Working software over comprehensive documentation</a:t>
            </a:r>
          </a:p>
          <a:p>
            <a:pPr marL="571500" indent="-571500">
              <a:buFont typeface="Wingdings" panose="05000000000000000000" pitchFamily="2" charset="2"/>
              <a:buChar char="à"/>
            </a:pPr>
            <a:r>
              <a:rPr lang="en-GB" sz="3200">
                <a:latin typeface="+mj-lt"/>
              </a:rPr>
              <a:t>Customer collaboration over contract negotiation</a:t>
            </a:r>
          </a:p>
          <a:p>
            <a:pPr marL="571500" indent="-571500">
              <a:buFont typeface="Wingdings" panose="05000000000000000000" pitchFamily="2" charset="2"/>
              <a:buChar char="à"/>
            </a:pPr>
            <a:r>
              <a:rPr lang="en-GB" sz="3200">
                <a:latin typeface="+mj-lt"/>
              </a:rPr>
              <a:t>Responding to change over following a plan</a:t>
            </a:r>
            <a:endParaRPr lang="en-CH" sz="3200">
              <a:latin typeface="+mj-lt"/>
            </a:endParaRPr>
          </a:p>
        </p:txBody>
      </p:sp>
    </p:spTree>
    <p:extLst>
      <p:ext uri="{BB962C8B-B14F-4D97-AF65-F5344CB8AC3E}">
        <p14:creationId xmlns:p14="http://schemas.microsoft.com/office/powerpoint/2010/main" val="2898450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is DIY smartwatch is open source, so you can build your own (but you  probably won't) - Liliputing">
            <a:extLst>
              <a:ext uri="{FF2B5EF4-FFF2-40B4-BE49-F238E27FC236}">
                <a16:creationId xmlns:a16="http://schemas.microsoft.com/office/drawing/2014/main" id="{7762A359-1ED4-6A35-D930-910104D949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31" r="9231"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DB77513B-6A93-A07C-167A-04A9F9F663AE}"/>
              </a:ext>
            </a:extLst>
          </p:cNvPr>
          <p:cNvSpPr txBox="1">
            <a:spLocks/>
          </p:cNvSpPr>
          <p:nvPr/>
        </p:nvSpPr>
        <p:spPr>
          <a:xfrm>
            <a:off x="275401" y="457587"/>
            <a:ext cx="4434822" cy="11257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What do we sell?</a:t>
            </a:r>
          </a:p>
        </p:txBody>
      </p:sp>
      <p:pic>
        <p:nvPicPr>
          <p:cNvPr id="4" name="Grafik 5" descr="Lock with solid fill">
            <a:extLst>
              <a:ext uri="{FF2B5EF4-FFF2-40B4-BE49-F238E27FC236}">
                <a16:creationId xmlns:a16="http://schemas.microsoft.com/office/drawing/2014/main" id="{78A4C763-F16E-020A-102B-0FD44ADFB2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1076" y="2166464"/>
            <a:ext cx="432000" cy="432000"/>
          </a:xfrm>
          <a:prstGeom prst="rect">
            <a:avLst/>
          </a:prstGeom>
        </p:spPr>
      </p:pic>
      <p:pic>
        <p:nvPicPr>
          <p:cNvPr id="5" name="Grafik 5" descr="Sun with solid fill">
            <a:extLst>
              <a:ext uri="{FF2B5EF4-FFF2-40B4-BE49-F238E27FC236}">
                <a16:creationId xmlns:a16="http://schemas.microsoft.com/office/drawing/2014/main" id="{6BFD5A7F-B368-4830-A18C-8841D089A2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50338" y="2840051"/>
            <a:ext cx="432000" cy="432000"/>
          </a:xfrm>
          <a:prstGeom prst="rect">
            <a:avLst/>
          </a:prstGeom>
        </p:spPr>
      </p:pic>
      <p:pic>
        <p:nvPicPr>
          <p:cNvPr id="6" name="Grafik 6" descr="Dollar with solid fill">
            <a:extLst>
              <a:ext uri="{FF2B5EF4-FFF2-40B4-BE49-F238E27FC236}">
                <a16:creationId xmlns:a16="http://schemas.microsoft.com/office/drawing/2014/main" id="{0E4E4EC7-94EC-AD24-884B-C557685C5C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50338" y="3429000"/>
            <a:ext cx="432000" cy="432000"/>
          </a:xfrm>
          <a:prstGeom prst="rect">
            <a:avLst/>
          </a:prstGeom>
        </p:spPr>
      </p:pic>
      <p:sp>
        <p:nvSpPr>
          <p:cNvPr id="7" name="Textfeld 4">
            <a:extLst>
              <a:ext uri="{FF2B5EF4-FFF2-40B4-BE49-F238E27FC236}">
                <a16:creationId xmlns:a16="http://schemas.microsoft.com/office/drawing/2014/main" id="{D332F75C-4707-4780-A8E3-42E9E43B17DB}"/>
              </a:ext>
            </a:extLst>
          </p:cNvPr>
          <p:cNvSpPr txBox="1"/>
          <p:nvPr/>
        </p:nvSpPr>
        <p:spPr>
          <a:xfrm>
            <a:off x="743813" y="2040902"/>
            <a:ext cx="5082828" cy="361327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a:lnSpc>
                <a:spcPct val="150000"/>
              </a:lnSpc>
              <a:spcAft>
                <a:spcPts val="600"/>
              </a:spcAft>
            </a:pPr>
            <a:r>
              <a:rPr lang="en-US" sz="2400" dirty="0">
                <a:ea typeface="+mn-lt"/>
                <a:cs typeface="+mn-lt"/>
              </a:rPr>
              <a:t>Invincible fortress of high security</a:t>
            </a:r>
            <a:endParaRPr lang="en-US" sz="2400" dirty="0"/>
          </a:p>
          <a:p>
            <a:pPr marL="57150">
              <a:lnSpc>
                <a:spcPct val="150000"/>
              </a:lnSpc>
              <a:spcAft>
                <a:spcPts val="600"/>
              </a:spcAft>
            </a:pPr>
            <a:r>
              <a:rPr lang="en-US" sz="2400" dirty="0"/>
              <a:t>Extremely transparent</a:t>
            </a:r>
            <a:endParaRPr lang="en-US" sz="2400" dirty="0">
              <a:cs typeface="Calibri"/>
            </a:endParaRPr>
          </a:p>
          <a:p>
            <a:pPr marL="57150">
              <a:lnSpc>
                <a:spcPct val="150000"/>
              </a:lnSpc>
              <a:spcAft>
                <a:spcPts val="600"/>
              </a:spcAft>
            </a:pPr>
            <a:r>
              <a:rPr lang="en-US" sz="2400" dirty="0"/>
              <a:t>Very affordable</a:t>
            </a:r>
            <a:endParaRPr lang="en-US" sz="2400" dirty="0">
              <a:cs typeface="Calibri"/>
            </a:endParaRPr>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68710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Diagramm enthält.&#10;&#10;Beschreibung automatisch generiert.">
            <a:extLst>
              <a:ext uri="{FF2B5EF4-FFF2-40B4-BE49-F238E27FC236}">
                <a16:creationId xmlns:a16="http://schemas.microsoft.com/office/drawing/2014/main" id="{E9BC1B51-F1FC-0931-8C0D-A57C8A8C3088}"/>
              </a:ext>
            </a:extLst>
          </p:cNvPr>
          <p:cNvPicPr>
            <a:picLocks noGrp="1" noChangeAspect="1"/>
          </p:cNvPicPr>
          <p:nvPr>
            <p:ph idx="1"/>
          </p:nvPr>
        </p:nvPicPr>
        <p:blipFill>
          <a:blip r:embed="rId2"/>
          <a:stretch>
            <a:fillRect/>
          </a:stretch>
        </p:blipFill>
        <p:spPr>
          <a:xfrm>
            <a:off x="812383" y="1749186"/>
            <a:ext cx="7791450" cy="4248150"/>
          </a:xfrm>
        </p:spPr>
      </p:pic>
      <p:sp>
        <p:nvSpPr>
          <p:cNvPr id="6" name="Title 1">
            <a:extLst>
              <a:ext uri="{FF2B5EF4-FFF2-40B4-BE49-F238E27FC236}">
                <a16:creationId xmlns:a16="http://schemas.microsoft.com/office/drawing/2014/main" id="{397596C7-B0F6-0902-2DAF-CAD553CEAFF4}"/>
              </a:ext>
            </a:extLst>
          </p:cNvPr>
          <p:cNvSpPr>
            <a:spLocks noGrp="1"/>
          </p:cNvSpPr>
          <p:nvPr>
            <p:ph type="title"/>
          </p:nvPr>
        </p:nvSpPr>
        <p:spPr>
          <a:xfrm>
            <a:off x="838200" y="365125"/>
            <a:ext cx="10515600" cy="1325563"/>
          </a:xfrm>
        </p:spPr>
        <p:txBody>
          <a:bodyPr/>
          <a:lstStyle/>
          <a:p>
            <a:r>
              <a:rPr lang="en-CH"/>
              <a:t>To whom do we sell?</a:t>
            </a:r>
            <a:endParaRPr lang="en-GB">
              <a:cs typeface="Calibri Light" panose="020F0302020204030204"/>
            </a:endParaRPr>
          </a:p>
        </p:txBody>
      </p:sp>
    </p:spTree>
    <p:extLst>
      <p:ext uri="{BB962C8B-B14F-4D97-AF65-F5344CB8AC3E}">
        <p14:creationId xmlns:p14="http://schemas.microsoft.com/office/powerpoint/2010/main" val="25974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Diagramm enthält.&#10;&#10;Beschreibung automatisch generiert.">
            <a:extLst>
              <a:ext uri="{FF2B5EF4-FFF2-40B4-BE49-F238E27FC236}">
                <a16:creationId xmlns:a16="http://schemas.microsoft.com/office/drawing/2014/main" id="{E9BC1B51-F1FC-0931-8C0D-A57C8A8C3088}"/>
              </a:ext>
            </a:extLst>
          </p:cNvPr>
          <p:cNvPicPr>
            <a:picLocks noGrp="1" noChangeAspect="1"/>
          </p:cNvPicPr>
          <p:nvPr>
            <p:ph idx="1"/>
          </p:nvPr>
        </p:nvPicPr>
        <p:blipFill>
          <a:blip r:embed="rId2"/>
          <a:stretch>
            <a:fillRect/>
          </a:stretch>
        </p:blipFill>
        <p:spPr>
          <a:xfrm>
            <a:off x="812383" y="1749186"/>
            <a:ext cx="7791450" cy="4248150"/>
          </a:xfrm>
        </p:spPr>
      </p:pic>
      <p:sp>
        <p:nvSpPr>
          <p:cNvPr id="6" name="Title 1">
            <a:extLst>
              <a:ext uri="{FF2B5EF4-FFF2-40B4-BE49-F238E27FC236}">
                <a16:creationId xmlns:a16="http://schemas.microsoft.com/office/drawing/2014/main" id="{397596C7-B0F6-0902-2DAF-CAD553CEAFF4}"/>
              </a:ext>
            </a:extLst>
          </p:cNvPr>
          <p:cNvSpPr>
            <a:spLocks noGrp="1"/>
          </p:cNvSpPr>
          <p:nvPr>
            <p:ph type="title"/>
          </p:nvPr>
        </p:nvSpPr>
        <p:spPr>
          <a:xfrm>
            <a:off x="838200" y="365125"/>
            <a:ext cx="10515600" cy="1325563"/>
          </a:xfrm>
        </p:spPr>
        <p:txBody>
          <a:bodyPr/>
          <a:lstStyle/>
          <a:p>
            <a:r>
              <a:rPr lang="en-CH"/>
              <a:t>To whom do we sell?</a:t>
            </a:r>
            <a:endParaRPr lang="en-GB">
              <a:cs typeface="Calibri Light" panose="020F0302020204030204"/>
            </a:endParaRPr>
          </a:p>
        </p:txBody>
      </p:sp>
      <p:pic>
        <p:nvPicPr>
          <p:cNvPr id="2" name="Grafik 2" descr="Totenkopf mit einfarbiger Füllung">
            <a:extLst>
              <a:ext uri="{FF2B5EF4-FFF2-40B4-BE49-F238E27FC236}">
                <a16:creationId xmlns:a16="http://schemas.microsoft.com/office/drawing/2014/main" id="{DD5CE3EA-D18F-C720-BAAA-3FE0893AE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9610" y="5165835"/>
            <a:ext cx="829004" cy="829004"/>
          </a:xfrm>
          <a:prstGeom prst="rect">
            <a:avLst/>
          </a:prstGeom>
        </p:spPr>
      </p:pic>
      <p:pic>
        <p:nvPicPr>
          <p:cNvPr id="5" name="Grafik 2" descr="Totenkopf mit einfarbiger Füllung">
            <a:extLst>
              <a:ext uri="{FF2B5EF4-FFF2-40B4-BE49-F238E27FC236}">
                <a16:creationId xmlns:a16="http://schemas.microsoft.com/office/drawing/2014/main" id="{16490CA1-1972-2717-2713-813074CBE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3868" y="5165835"/>
            <a:ext cx="829004" cy="829004"/>
          </a:xfrm>
          <a:prstGeom prst="rect">
            <a:avLst/>
          </a:prstGeom>
        </p:spPr>
      </p:pic>
      <p:pic>
        <p:nvPicPr>
          <p:cNvPr id="7" name="Grafik 2" descr="Totenkopf mit einfarbiger Füllung">
            <a:extLst>
              <a:ext uri="{FF2B5EF4-FFF2-40B4-BE49-F238E27FC236}">
                <a16:creationId xmlns:a16="http://schemas.microsoft.com/office/drawing/2014/main" id="{F85D98AE-96EC-8F35-466F-D0B62E3C7E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7834" y="2741886"/>
            <a:ext cx="684487" cy="684487"/>
          </a:xfrm>
          <a:prstGeom prst="rect">
            <a:avLst/>
          </a:prstGeom>
        </p:spPr>
      </p:pic>
      <p:pic>
        <p:nvPicPr>
          <p:cNvPr id="9" name="Grafik 2" descr="Totenkopf mit einfarbiger Füllung">
            <a:extLst>
              <a:ext uri="{FF2B5EF4-FFF2-40B4-BE49-F238E27FC236}">
                <a16:creationId xmlns:a16="http://schemas.microsoft.com/office/drawing/2014/main" id="{FA13AA43-A915-7E7A-F47F-FE3576AFC5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2385" y="2741886"/>
            <a:ext cx="684487" cy="684487"/>
          </a:xfrm>
          <a:prstGeom prst="rect">
            <a:avLst/>
          </a:prstGeom>
        </p:spPr>
      </p:pic>
      <p:pic>
        <p:nvPicPr>
          <p:cNvPr id="10" name="Grafik 2" descr="Totenkopf mit einfarbiger Füllung">
            <a:extLst>
              <a:ext uri="{FF2B5EF4-FFF2-40B4-BE49-F238E27FC236}">
                <a16:creationId xmlns:a16="http://schemas.microsoft.com/office/drawing/2014/main" id="{8230E63D-F656-8B70-1CE0-DC81F8DA56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954" y="2741886"/>
            <a:ext cx="684487" cy="684487"/>
          </a:xfrm>
          <a:prstGeom prst="rect">
            <a:avLst/>
          </a:prstGeom>
        </p:spPr>
      </p:pic>
      <p:pic>
        <p:nvPicPr>
          <p:cNvPr id="12" name="Grafik 12" descr="Ein Bild, das Person, Im Haus enthält.&#10;&#10;Beschreibung automatisch generiert.">
            <a:extLst>
              <a:ext uri="{FF2B5EF4-FFF2-40B4-BE49-F238E27FC236}">
                <a16:creationId xmlns:a16="http://schemas.microsoft.com/office/drawing/2014/main" id="{DBCDC606-981D-FDBB-DFAE-1A21697CC565}"/>
              </a:ext>
            </a:extLst>
          </p:cNvPr>
          <p:cNvPicPr>
            <a:picLocks noChangeAspect="1"/>
          </p:cNvPicPr>
          <p:nvPr/>
        </p:nvPicPr>
        <p:blipFill>
          <a:blip r:embed="rId5"/>
          <a:stretch>
            <a:fillRect/>
          </a:stretch>
        </p:blipFill>
        <p:spPr>
          <a:xfrm>
            <a:off x="8372123" y="2916990"/>
            <a:ext cx="3364087" cy="2244630"/>
          </a:xfrm>
          <a:prstGeom prst="rect">
            <a:avLst/>
          </a:prstGeom>
        </p:spPr>
      </p:pic>
    </p:spTree>
    <p:extLst>
      <p:ext uri="{BB962C8B-B14F-4D97-AF65-F5344CB8AC3E}">
        <p14:creationId xmlns:p14="http://schemas.microsoft.com/office/powerpoint/2010/main" val="96765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561BE4-D601-C592-08E9-81733972FD5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latin typeface="+mj-lt"/>
                <a:ea typeface="+mj-ea"/>
                <a:cs typeface="+mj-cs"/>
              </a:rPr>
              <a:t>To </a:t>
            </a:r>
            <a:r>
              <a:rPr lang="en-US" sz="5200"/>
              <a:t>whom</a:t>
            </a:r>
            <a:r>
              <a:rPr lang="en-US" sz="5200" kern="1200">
                <a:latin typeface="+mj-lt"/>
                <a:ea typeface="+mj-ea"/>
                <a:cs typeface="+mj-cs"/>
              </a:rPr>
              <a:t> do we sell?</a:t>
            </a:r>
          </a:p>
        </p:txBody>
      </p:sp>
      <p:pic>
        <p:nvPicPr>
          <p:cNvPr id="4" name="Grafik 4" descr="Ein Bild, das Diagramm enthält.&#10;&#10;Beschreibung automatisch generiert.">
            <a:extLst>
              <a:ext uri="{FF2B5EF4-FFF2-40B4-BE49-F238E27FC236}">
                <a16:creationId xmlns:a16="http://schemas.microsoft.com/office/drawing/2014/main" id="{53D70348-A376-6367-7775-0BC86DF8EF95}"/>
              </a:ext>
            </a:extLst>
          </p:cNvPr>
          <p:cNvPicPr>
            <a:picLocks noGrp="1" noChangeAspect="1"/>
          </p:cNvPicPr>
          <p:nvPr>
            <p:ph idx="1"/>
          </p:nvPr>
        </p:nvPicPr>
        <p:blipFill rotWithShape="1">
          <a:blip r:embed="rId2"/>
          <a:srcRect l="-3676" r="-3676"/>
          <a:stretch/>
        </p:blipFill>
        <p:spPr>
          <a:xfrm>
            <a:off x="198741" y="2410448"/>
            <a:ext cx="5803323" cy="3890357"/>
          </a:xfrm>
          <a:prstGeom prst="rect">
            <a:avLst/>
          </a:prstGeom>
        </p:spPr>
      </p:pic>
      <p:pic>
        <p:nvPicPr>
          <p:cNvPr id="5" name="Grafik 5">
            <a:extLst>
              <a:ext uri="{FF2B5EF4-FFF2-40B4-BE49-F238E27FC236}">
                <a16:creationId xmlns:a16="http://schemas.microsoft.com/office/drawing/2014/main" id="{BF81D594-FE32-0BF5-4F64-E9C4E7B87A9A}"/>
              </a:ext>
            </a:extLst>
          </p:cNvPr>
          <p:cNvPicPr>
            <a:picLocks noChangeAspect="1"/>
          </p:cNvPicPr>
          <p:nvPr/>
        </p:nvPicPr>
        <p:blipFill rotWithShape="1">
          <a:blip r:embed="rId3"/>
          <a:srcRect t="-11271" b="-11271"/>
          <a:stretch/>
        </p:blipFill>
        <p:spPr>
          <a:xfrm>
            <a:off x="6240313" y="2498613"/>
            <a:ext cx="5671075" cy="3802192"/>
          </a:xfrm>
          <a:prstGeom prst="rect">
            <a:avLst/>
          </a:prstGeom>
        </p:spPr>
      </p:pic>
    </p:spTree>
    <p:extLst>
      <p:ext uri="{BB962C8B-B14F-4D97-AF65-F5344CB8AC3E}">
        <p14:creationId xmlns:p14="http://schemas.microsoft.com/office/powerpoint/2010/main" val="136009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descr="Ein Bild, das Person enthält.&#10;&#10;Beschreibung automatisch generiert.">
            <a:extLst>
              <a:ext uri="{FF2B5EF4-FFF2-40B4-BE49-F238E27FC236}">
                <a16:creationId xmlns:a16="http://schemas.microsoft.com/office/drawing/2014/main" id="{41A52E8C-D497-0965-9B23-606100B30A76}"/>
              </a:ext>
            </a:extLst>
          </p:cNvPr>
          <p:cNvSpPr>
            <a:spLocks noGrp="1"/>
          </p:cNvSpPr>
          <p:nvPr>
            <p:ph type="title"/>
          </p:nvPr>
        </p:nvSpPr>
        <p:spPr>
          <a:xfrm>
            <a:off x="838200" y="365125"/>
            <a:ext cx="3822189" cy="1899912"/>
          </a:xfrm>
        </p:spPr>
        <p:txBody>
          <a:bodyPr>
            <a:normAutofit/>
          </a:bodyPr>
          <a:lstStyle/>
          <a:p>
            <a:r>
              <a:rPr lang="en-GB" sz="4000">
                <a:cs typeface="Calibri Light"/>
              </a:rPr>
              <a:t>Typical Customer</a:t>
            </a:r>
          </a:p>
        </p:txBody>
      </p:sp>
      <p:sp>
        <p:nvSpPr>
          <p:cNvPr id="3" name="Inhaltsplatzhalter 2">
            <a:extLst>
              <a:ext uri="{FF2B5EF4-FFF2-40B4-BE49-F238E27FC236}">
                <a16:creationId xmlns:a16="http://schemas.microsoft.com/office/drawing/2014/main" id="{660A364B-A9DA-D1A2-F058-EE2CFAD8CDDE}"/>
              </a:ext>
            </a:extLst>
          </p:cNvPr>
          <p:cNvSpPr>
            <a:spLocks noGrp="1"/>
          </p:cNvSpPr>
          <p:nvPr>
            <p:ph idx="1"/>
          </p:nvPr>
        </p:nvSpPr>
        <p:spPr>
          <a:xfrm>
            <a:off x="838200" y="2434201"/>
            <a:ext cx="3822189" cy="3742762"/>
          </a:xfrm>
        </p:spPr>
        <p:txBody>
          <a:bodyPr vert="horz" lIns="91440" tIns="45720" rIns="91440" bIns="45720" rtlCol="0" anchor="t">
            <a:normAutofit/>
          </a:bodyPr>
          <a:lstStyle/>
          <a:p>
            <a:pPr marL="0" indent="0">
              <a:lnSpc>
                <a:spcPct val="150000"/>
              </a:lnSpc>
              <a:buNone/>
            </a:pPr>
            <a:r>
              <a:rPr lang="de-DE" sz="2000">
                <a:cs typeface="Calibri"/>
              </a:rPr>
              <a:t>    Fitness/Health Aware</a:t>
            </a:r>
            <a:endParaRPr lang="de-DE"/>
          </a:p>
          <a:p>
            <a:pPr marL="0" indent="0">
              <a:lnSpc>
                <a:spcPct val="150000"/>
              </a:lnSpc>
              <a:buNone/>
            </a:pPr>
            <a:r>
              <a:rPr lang="de-DE" sz="2000">
                <a:cs typeface="Calibri"/>
              </a:rPr>
              <a:t>    Data Privacy</a:t>
            </a:r>
          </a:p>
          <a:p>
            <a:pPr marL="0" indent="0">
              <a:lnSpc>
                <a:spcPct val="150000"/>
              </a:lnSpc>
              <a:buNone/>
            </a:pPr>
            <a:r>
              <a:rPr lang="de-DE" sz="2000">
                <a:cs typeface="Calibri"/>
              </a:rPr>
              <a:t>    Young</a:t>
            </a:r>
          </a:p>
        </p:txBody>
      </p:sp>
      <p:pic>
        <p:nvPicPr>
          <p:cNvPr id="4" name="Grafik 5" descr="Ausführen mit einfarbiger Füllung">
            <a:extLst>
              <a:ext uri="{FF2B5EF4-FFF2-40B4-BE49-F238E27FC236}">
                <a16:creationId xmlns:a16="http://schemas.microsoft.com/office/drawing/2014/main" id="{B8D3F500-4771-5C8F-7912-8505D7A02F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904" y="2610346"/>
            <a:ext cx="270642" cy="270642"/>
          </a:xfrm>
          <a:prstGeom prst="rect">
            <a:avLst/>
          </a:prstGeom>
        </p:spPr>
      </p:pic>
      <p:pic>
        <p:nvPicPr>
          <p:cNvPr id="6" name="Grafik 5" descr="Schild Häkchen mit einfarbiger Füllung">
            <a:extLst>
              <a:ext uri="{FF2B5EF4-FFF2-40B4-BE49-F238E27FC236}">
                <a16:creationId xmlns:a16="http://schemas.microsoft.com/office/drawing/2014/main" id="{3089BEB1-30A3-E1BA-5D07-5BF9AA103B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904" y="3197476"/>
            <a:ext cx="270642" cy="270642"/>
          </a:xfrm>
          <a:prstGeom prst="rect">
            <a:avLst/>
          </a:prstGeom>
        </p:spPr>
      </p:pic>
      <p:pic>
        <p:nvPicPr>
          <p:cNvPr id="7" name="Grafik 6" descr="Kleines Mädchen mit Ballon mit einfarbiger Füllung">
            <a:extLst>
              <a:ext uri="{FF2B5EF4-FFF2-40B4-BE49-F238E27FC236}">
                <a16:creationId xmlns:a16="http://schemas.microsoft.com/office/drawing/2014/main" id="{E1728DDB-2FD5-7EE9-5014-F27C9FE7B5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904" y="3749109"/>
            <a:ext cx="270642" cy="270642"/>
          </a:xfrm>
          <a:prstGeom prst="rect">
            <a:avLst/>
          </a:prstGeom>
        </p:spPr>
      </p:pic>
      <p:pic>
        <p:nvPicPr>
          <p:cNvPr id="13" name="Grafik 13">
            <a:extLst>
              <a:ext uri="{FF2B5EF4-FFF2-40B4-BE49-F238E27FC236}">
                <a16:creationId xmlns:a16="http://schemas.microsoft.com/office/drawing/2014/main" id="{CC73F702-8127-5F56-DE92-44805AFDA7BB}"/>
              </a:ext>
            </a:extLst>
          </p:cNvPr>
          <p:cNvPicPr>
            <a:picLocks noChangeAspect="1"/>
          </p:cNvPicPr>
          <p:nvPr/>
        </p:nvPicPr>
        <p:blipFill>
          <a:blip r:embed="rId8"/>
          <a:stretch>
            <a:fillRect/>
          </a:stretch>
        </p:blipFill>
        <p:spPr>
          <a:xfrm>
            <a:off x="4576233" y="-489654"/>
            <a:ext cx="6877754" cy="68848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18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Tisch enthält.&#10;&#10;Beschreibung automatisch generiert.">
            <a:extLst>
              <a:ext uri="{FF2B5EF4-FFF2-40B4-BE49-F238E27FC236}">
                <a16:creationId xmlns:a16="http://schemas.microsoft.com/office/drawing/2014/main" id="{FBFE5FC7-1973-EA63-92CA-B4868BBE8C4B}"/>
              </a:ext>
            </a:extLst>
          </p:cNvPr>
          <p:cNvPicPr>
            <a:picLocks noGrp="1" noChangeAspect="1"/>
          </p:cNvPicPr>
          <p:nvPr>
            <p:ph idx="1"/>
          </p:nvPr>
        </p:nvPicPr>
        <p:blipFill>
          <a:blip r:embed="rId2"/>
          <a:stretch>
            <a:fillRect/>
          </a:stretch>
        </p:blipFill>
        <p:spPr>
          <a:xfrm>
            <a:off x="1069319" y="-30590"/>
            <a:ext cx="9688342" cy="6857751"/>
          </a:xfrm>
        </p:spPr>
      </p:pic>
      <p:sp>
        <p:nvSpPr>
          <p:cNvPr id="5" name="Textfeld 4">
            <a:extLst>
              <a:ext uri="{FF2B5EF4-FFF2-40B4-BE49-F238E27FC236}">
                <a16:creationId xmlns:a16="http://schemas.microsoft.com/office/drawing/2014/main" id="{53122DC4-73E6-EB09-BE47-55E1793CE6D1}"/>
              </a:ext>
            </a:extLst>
          </p:cNvPr>
          <p:cNvSpPr txBox="1"/>
          <p:nvPr/>
        </p:nvSpPr>
        <p:spPr>
          <a:xfrm>
            <a:off x="1441061" y="1689877"/>
            <a:ext cx="16795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800">
                <a:cs typeface="Calibri" panose="020F0502020204030204"/>
              </a:rPr>
              <a:t>Key Partners:</a:t>
            </a:r>
          </a:p>
          <a:p>
            <a:pPr marL="171450" indent="-171450">
              <a:buFont typeface="Arial"/>
              <a:buChar char="•"/>
            </a:pPr>
            <a:r>
              <a:rPr lang="de-DE" sz="800">
                <a:cs typeface="Calibri" panose="020F0502020204030204"/>
              </a:rPr>
              <a:t>App Stores</a:t>
            </a:r>
          </a:p>
          <a:p>
            <a:r>
              <a:rPr lang="de-DE" sz="800">
                <a:cs typeface="Calibri" panose="020F0502020204030204"/>
              </a:rPr>
              <a:t>Key </a:t>
            </a:r>
            <a:r>
              <a:rPr lang="en-GB" sz="800">
                <a:cs typeface="Calibri" panose="020F0502020204030204"/>
              </a:rPr>
              <a:t>Suppliers</a:t>
            </a:r>
            <a:r>
              <a:rPr lang="de-DE" sz="800">
                <a:cs typeface="Calibri" panose="020F0502020204030204"/>
              </a:rPr>
              <a:t>:</a:t>
            </a:r>
          </a:p>
          <a:p>
            <a:pPr marL="171450" indent="-171450">
              <a:buFont typeface="Arial"/>
              <a:buChar char="•"/>
            </a:pPr>
            <a:r>
              <a:rPr lang="de-DE" sz="800">
                <a:cs typeface="Calibri" panose="020F0502020204030204"/>
              </a:rPr>
              <a:t>Ali Express</a:t>
            </a:r>
          </a:p>
          <a:p>
            <a:pPr marL="171450" indent="-171450">
              <a:buFont typeface="Arial"/>
              <a:buChar char="•"/>
            </a:pPr>
            <a:endParaRPr lang="de-DE" sz="800">
              <a:cs typeface="Calibri" panose="020F0502020204030204"/>
            </a:endParaRPr>
          </a:p>
        </p:txBody>
      </p:sp>
      <p:sp>
        <p:nvSpPr>
          <p:cNvPr id="6" name="Textfeld 5">
            <a:extLst>
              <a:ext uri="{FF2B5EF4-FFF2-40B4-BE49-F238E27FC236}">
                <a16:creationId xmlns:a16="http://schemas.microsoft.com/office/drawing/2014/main" id="{1554549A-4EBA-4109-BA79-80E836B18EF3}"/>
              </a:ext>
            </a:extLst>
          </p:cNvPr>
          <p:cNvSpPr txBox="1"/>
          <p:nvPr/>
        </p:nvSpPr>
        <p:spPr>
          <a:xfrm>
            <a:off x="1441060" y="2400039"/>
            <a:ext cx="17261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800">
                <a:cs typeface="Calibri" panose="020F0502020204030204"/>
              </a:rPr>
              <a:t>As all apps nowadays are being distributed through App Marketplaces, these Marketplaces are important partners.</a:t>
            </a:r>
            <a:endParaRPr lang="en-GB">
              <a:cs typeface="Calibri" panose="020F0502020204030204"/>
            </a:endParaRPr>
          </a:p>
          <a:p>
            <a:r>
              <a:rPr lang="en-GB" sz="800">
                <a:cs typeface="Calibri" panose="020F0502020204030204"/>
              </a:rPr>
              <a:t>We want to partner with all marketplaces to diversify the risk.</a:t>
            </a:r>
          </a:p>
          <a:p>
            <a:r>
              <a:rPr lang="en-GB" sz="800">
                <a:cs typeface="Calibri" panose="020F0502020204030204"/>
              </a:rPr>
              <a:t>Our key supplier is Ali Express, this should not be a big risk as it would be easy to subsidy and maybe produce directly as soon as we have enough demand.</a:t>
            </a:r>
          </a:p>
          <a:p>
            <a:pPr marL="171450" indent="-171450">
              <a:buFont typeface="Arial"/>
              <a:buChar char="•"/>
            </a:pPr>
            <a:endParaRPr lang="en-GB" sz="800">
              <a:cs typeface="Calibri" panose="020F0502020204030204"/>
            </a:endParaRPr>
          </a:p>
        </p:txBody>
      </p:sp>
      <p:sp>
        <p:nvSpPr>
          <p:cNvPr id="7" name="Textfeld 6">
            <a:extLst>
              <a:ext uri="{FF2B5EF4-FFF2-40B4-BE49-F238E27FC236}">
                <a16:creationId xmlns:a16="http://schemas.microsoft.com/office/drawing/2014/main" id="{F9376CE4-5627-35FF-754A-B0BF85915876}"/>
              </a:ext>
            </a:extLst>
          </p:cNvPr>
          <p:cNvSpPr txBox="1"/>
          <p:nvPr/>
        </p:nvSpPr>
        <p:spPr>
          <a:xfrm>
            <a:off x="3198326" y="1586203"/>
            <a:ext cx="17676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ea typeface="+mn-lt"/>
                <a:cs typeface="+mn-lt"/>
              </a:rPr>
              <a:t>Research and Development: Developing the technology that goes into the smartwatch and ensuring that it provides a high level of data protection will be a critical activity.</a:t>
            </a:r>
          </a:p>
          <a:p>
            <a:r>
              <a:rPr lang="en-GB" sz="600">
                <a:ea typeface="+mn-lt"/>
                <a:cs typeface="+mn-lt"/>
              </a:rPr>
              <a:t>Data Security: Implementing robust data security measures to ensure that the smartwatch can keep user data safe will be a core activity.</a:t>
            </a:r>
          </a:p>
          <a:p>
            <a:r>
              <a:rPr lang="en-GB" sz="600">
                <a:ea typeface="+mn-lt"/>
                <a:cs typeface="+mn-lt"/>
              </a:rPr>
              <a:t>Manufacturing: Building the smartwatch and ensuring that it meets the required quality standards and is delivered on time will be an essential activity.</a:t>
            </a:r>
            <a:endParaRPr lang="en-GB"/>
          </a:p>
          <a:p>
            <a:endParaRPr lang="de-DE" sz="600">
              <a:cs typeface="Calibri"/>
            </a:endParaRPr>
          </a:p>
        </p:txBody>
      </p:sp>
      <p:sp>
        <p:nvSpPr>
          <p:cNvPr id="8" name="Textfeld 7">
            <a:extLst>
              <a:ext uri="{FF2B5EF4-FFF2-40B4-BE49-F238E27FC236}">
                <a16:creationId xmlns:a16="http://schemas.microsoft.com/office/drawing/2014/main" id="{E6308EB9-52EF-3B4E-124A-576F800E3FC4}"/>
              </a:ext>
            </a:extLst>
          </p:cNvPr>
          <p:cNvSpPr txBox="1"/>
          <p:nvPr/>
        </p:nvSpPr>
        <p:spPr>
          <a:xfrm>
            <a:off x="3250163" y="3530082"/>
            <a:ext cx="172097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600">
                <a:cs typeface="Calibri"/>
              </a:rPr>
              <a:t>Key Resources:</a:t>
            </a:r>
          </a:p>
          <a:p>
            <a:r>
              <a:rPr lang="de-DE" sz="600">
                <a:cs typeface="Calibri"/>
              </a:rPr>
              <a:t>Funding, </a:t>
            </a:r>
            <a:r>
              <a:rPr lang="de-DE" sz="600">
                <a:ea typeface="+mn-lt"/>
                <a:cs typeface="+mn-lt"/>
              </a:rPr>
              <a:t>Data Security Expertise, Raw Materials and Components</a:t>
            </a:r>
            <a:endParaRPr lang="de-DE">
              <a:ea typeface="+mn-lt"/>
              <a:cs typeface="+mn-lt"/>
            </a:endParaRPr>
          </a:p>
          <a:p>
            <a:r>
              <a:rPr lang="de-DE" sz="600">
                <a:cs typeface="Calibri"/>
              </a:rPr>
              <a:t>Distribution Channels:</a:t>
            </a:r>
          </a:p>
          <a:p>
            <a:r>
              <a:rPr lang="de-DE" sz="600">
                <a:cs typeface="Calibri"/>
              </a:rPr>
              <a:t>Online Store and Influencer Marketing, Ads</a:t>
            </a:r>
          </a:p>
          <a:p>
            <a:r>
              <a:rPr lang="de-DE" sz="600">
                <a:cs typeface="Calibri"/>
              </a:rPr>
              <a:t>Revenue Streams:</a:t>
            </a:r>
          </a:p>
          <a:p>
            <a:r>
              <a:rPr lang="de-DE" sz="600">
                <a:cs typeface="Calibri"/>
              </a:rPr>
              <a:t>Smart Watch Sales, Potential App Premium, Potential Licensing on a larger Watch Producer</a:t>
            </a:r>
          </a:p>
          <a:p>
            <a:endParaRPr lang="de-DE" sz="600">
              <a:cs typeface="Calibri"/>
            </a:endParaRPr>
          </a:p>
          <a:p>
            <a:endParaRPr lang="de-DE" sz="600">
              <a:cs typeface="Calibri"/>
            </a:endParaRPr>
          </a:p>
        </p:txBody>
      </p:sp>
      <p:sp>
        <p:nvSpPr>
          <p:cNvPr id="9" name="Textfeld 8">
            <a:extLst>
              <a:ext uri="{FF2B5EF4-FFF2-40B4-BE49-F238E27FC236}">
                <a16:creationId xmlns:a16="http://schemas.microsoft.com/office/drawing/2014/main" id="{A90E6BC9-4F68-0352-E425-8327A48EBD53}"/>
              </a:ext>
            </a:extLst>
          </p:cNvPr>
          <p:cNvSpPr txBox="1"/>
          <p:nvPr/>
        </p:nvSpPr>
        <p:spPr>
          <a:xfrm>
            <a:off x="5085183" y="2130489"/>
            <a:ext cx="165877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ea typeface="+mn-lt"/>
                <a:cs typeface="+mn-lt"/>
              </a:rPr>
              <a:t>Data Protection: The primary value proposition of our smartwatch is its ability to protect user data. By implementing robust data security measures, we provide customers with peace of mind that their personal and sensitive data is safe from hacking, theft, or other types of data breaches and data selling. This is our main value proposition that differentiates us from competitors.</a:t>
            </a:r>
          </a:p>
          <a:p>
            <a:r>
              <a:rPr lang="en-GB" sz="600">
                <a:ea typeface="+mn-lt"/>
                <a:cs typeface="+mn-lt"/>
              </a:rPr>
              <a:t>Convenience: Smartwatches are highly portable and convenient, allowing users to access data and information quickly and easily from their wrist. By providing a user-friendly interface and easy-to-use features, we offer customers a hassle-free experience.</a:t>
            </a:r>
          </a:p>
          <a:p>
            <a:r>
              <a:rPr lang="en-GB" sz="600">
                <a:ea typeface="+mn-lt"/>
                <a:cs typeface="+mn-lt"/>
              </a:rPr>
              <a:t>Health and Fitness: Smartwatches can track a user's health and fitness metrics, including heart rate, steps taken, and calories burned. By incorporating health and fitness features into our smartwatch, we appeal to customers who are interested in monitoring their physical activity.</a:t>
            </a:r>
            <a:endParaRPr lang="en-GB"/>
          </a:p>
        </p:txBody>
      </p:sp>
      <p:sp>
        <p:nvSpPr>
          <p:cNvPr id="10" name="Textfeld 9">
            <a:extLst>
              <a:ext uri="{FF2B5EF4-FFF2-40B4-BE49-F238E27FC236}">
                <a16:creationId xmlns:a16="http://schemas.microsoft.com/office/drawing/2014/main" id="{E52CD995-F216-A56E-79F2-146FF2AAF8CE}"/>
              </a:ext>
            </a:extLst>
          </p:cNvPr>
          <p:cNvSpPr txBox="1"/>
          <p:nvPr/>
        </p:nvSpPr>
        <p:spPr>
          <a:xfrm>
            <a:off x="6868367" y="1959428"/>
            <a:ext cx="16484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cs typeface="Calibri"/>
              </a:rPr>
              <a:t>We aim to build a community that has a strong desire for data privacy. Furthermore, we encourage the community to build apps for the smartwatches.</a:t>
            </a:r>
          </a:p>
        </p:txBody>
      </p:sp>
      <p:sp>
        <p:nvSpPr>
          <p:cNvPr id="11" name="Textfeld 10">
            <a:extLst>
              <a:ext uri="{FF2B5EF4-FFF2-40B4-BE49-F238E27FC236}">
                <a16:creationId xmlns:a16="http://schemas.microsoft.com/office/drawing/2014/main" id="{1E6A200D-0BF9-A73F-6A3E-9F05A4A5E124}"/>
              </a:ext>
            </a:extLst>
          </p:cNvPr>
          <p:cNvSpPr txBox="1"/>
          <p:nvPr/>
        </p:nvSpPr>
        <p:spPr>
          <a:xfrm>
            <a:off x="6863184" y="4058815"/>
            <a:ext cx="1669142"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600">
                <a:cs typeface="Calibri"/>
              </a:rPr>
              <a:t>At </a:t>
            </a:r>
            <a:r>
              <a:rPr lang="de-DE" sz="600" err="1">
                <a:cs typeface="Calibri"/>
              </a:rPr>
              <a:t>first</a:t>
            </a:r>
            <a:r>
              <a:rPr lang="de-DE" sz="600">
                <a:cs typeface="Calibri"/>
              </a:rPr>
              <a:t> Online Marketplace. </a:t>
            </a:r>
            <a:endParaRPr lang="de-DE" sz="600"/>
          </a:p>
        </p:txBody>
      </p:sp>
      <p:sp>
        <p:nvSpPr>
          <p:cNvPr id="12" name="Textfeld 11">
            <a:extLst>
              <a:ext uri="{FF2B5EF4-FFF2-40B4-BE49-F238E27FC236}">
                <a16:creationId xmlns:a16="http://schemas.microsoft.com/office/drawing/2014/main" id="{AFE6F12F-1A26-F872-71B2-772F36E47470}"/>
              </a:ext>
            </a:extLst>
          </p:cNvPr>
          <p:cNvSpPr txBox="1"/>
          <p:nvPr/>
        </p:nvSpPr>
        <p:spPr>
          <a:xfrm>
            <a:off x="8718938" y="1679510"/>
            <a:ext cx="160175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cs typeface="Calibri"/>
              </a:rPr>
              <a:t>The demand for data privacy is a market that is quickly emerging from a niche to a mass market. Especially, in the area of sensitive data.</a:t>
            </a:r>
          </a:p>
          <a:p>
            <a:r>
              <a:rPr lang="en-GB" sz="600">
                <a:cs typeface="Calibri"/>
              </a:rPr>
              <a:t>The biggest segment are however </a:t>
            </a:r>
            <a:r>
              <a:rPr lang="en-GB" sz="600">
                <a:ea typeface="+mn-lt"/>
                <a:cs typeface="+mn-lt"/>
              </a:rPr>
              <a:t>technically competent customers.</a:t>
            </a:r>
          </a:p>
          <a:p>
            <a:endParaRPr lang="en-GB" sz="600">
              <a:solidFill>
                <a:srgbClr val="FF0000"/>
              </a:solidFill>
              <a:cs typeface="Calibri"/>
            </a:endParaRPr>
          </a:p>
        </p:txBody>
      </p:sp>
      <p:sp>
        <p:nvSpPr>
          <p:cNvPr id="13" name="Textfeld 12">
            <a:extLst>
              <a:ext uri="{FF2B5EF4-FFF2-40B4-BE49-F238E27FC236}">
                <a16:creationId xmlns:a16="http://schemas.microsoft.com/office/drawing/2014/main" id="{83AE6FD0-3AD3-0CF8-EC6C-91149CD31C94}"/>
              </a:ext>
            </a:extLst>
          </p:cNvPr>
          <p:cNvSpPr txBox="1"/>
          <p:nvPr/>
        </p:nvSpPr>
        <p:spPr>
          <a:xfrm>
            <a:off x="3473060" y="4727510"/>
            <a:ext cx="2109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cs typeface="Calibri"/>
              </a:rPr>
              <a:t>The smart watch components and is manufacturing are the most expensive resources. Those costs are however mostly variable. In the beginning we will have very little fixed costs besides our salaries.</a:t>
            </a:r>
            <a:endParaRPr lang="de-DE"/>
          </a:p>
          <a:p>
            <a:r>
              <a:rPr lang="en-GB" sz="600">
                <a:cs typeface="Calibri"/>
              </a:rPr>
              <a:t>The software is extremely scalable and does not become more expensive when selling more watches. Another costly activity are the ads and technical influencers that should promote our smartwatch.</a:t>
            </a:r>
            <a:endParaRPr lang="en-GB"/>
          </a:p>
        </p:txBody>
      </p:sp>
      <p:sp>
        <p:nvSpPr>
          <p:cNvPr id="14" name="Textfeld 13">
            <a:extLst>
              <a:ext uri="{FF2B5EF4-FFF2-40B4-BE49-F238E27FC236}">
                <a16:creationId xmlns:a16="http://schemas.microsoft.com/office/drawing/2014/main" id="{0E385C81-E63C-53AE-26C8-1B02652B651F}"/>
              </a:ext>
            </a:extLst>
          </p:cNvPr>
          <p:cNvSpPr txBox="1"/>
          <p:nvPr/>
        </p:nvSpPr>
        <p:spPr>
          <a:xfrm>
            <a:off x="7666652" y="4888203"/>
            <a:ext cx="24155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cs typeface="Calibri"/>
              </a:rPr>
              <a:t>The customers dominantly pay for the smartwatch value combined with the protection of their sensitive data. The smartwatch can be bought for a fixed price which will also include its software and updates, further improving the customer relationship by generating total clarity.</a:t>
            </a:r>
          </a:p>
          <a:p>
            <a:r>
              <a:rPr lang="en-GB" sz="600">
                <a:cs typeface="Calibri"/>
              </a:rPr>
              <a:t>In the future special proprietor app features could be sold by a premium.</a:t>
            </a:r>
          </a:p>
        </p:txBody>
      </p:sp>
    </p:spTree>
    <p:extLst>
      <p:ext uri="{BB962C8B-B14F-4D97-AF65-F5344CB8AC3E}">
        <p14:creationId xmlns:p14="http://schemas.microsoft.com/office/powerpoint/2010/main" val="35147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5AD1F62-FC9B-3DC4-030F-5C5286D606F0}"/>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kern="1200">
                <a:solidFill>
                  <a:schemeClr val="tx1"/>
                </a:solidFill>
                <a:latin typeface="+mj-lt"/>
                <a:ea typeface="+mj-ea"/>
                <a:cs typeface="+mj-cs"/>
              </a:rPr>
              <a:t>Key Partners &amp; Supplier</a:t>
            </a:r>
          </a:p>
        </p:txBody>
      </p:sp>
      <p:pic>
        <p:nvPicPr>
          <p:cNvPr id="6" name="Grafik 6">
            <a:extLst>
              <a:ext uri="{FF2B5EF4-FFF2-40B4-BE49-F238E27FC236}">
                <a16:creationId xmlns:a16="http://schemas.microsoft.com/office/drawing/2014/main" id="{BBF641D4-3C9C-5948-D2A6-ECC17B319AA5}"/>
              </a:ext>
            </a:extLst>
          </p:cNvPr>
          <p:cNvPicPr>
            <a:picLocks noChangeAspect="1"/>
          </p:cNvPicPr>
          <p:nvPr/>
        </p:nvPicPr>
        <p:blipFill rotWithShape="1">
          <a:blip r:embed="rId2"/>
          <a:srcRect t="4429" r="-1" b="5448"/>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Grafik 5" descr="Ein Bild, das Person enthält.&#10;&#10;Beschreibung automatisch generiert.">
            <a:extLst>
              <a:ext uri="{FF2B5EF4-FFF2-40B4-BE49-F238E27FC236}">
                <a16:creationId xmlns:a16="http://schemas.microsoft.com/office/drawing/2014/main" id="{1495AE73-44B9-7B24-9EAC-7038BDEB7129}"/>
              </a:ext>
            </a:extLst>
          </p:cNvPr>
          <p:cNvPicPr>
            <a:picLocks noGrp="1" noChangeAspect="1"/>
          </p:cNvPicPr>
          <p:nvPr>
            <p:ph sz="half" idx="2"/>
          </p:nvPr>
        </p:nvPicPr>
        <p:blipFill rotWithShape="1">
          <a:blip r:embed="rId3"/>
          <a:srcRect t="20499" b="18251"/>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121861238"/>
      </p:ext>
    </p:extLst>
  </p:cSld>
  <p:clrMapOvr>
    <a:masterClrMapping/>
  </p:clrMapOvr>
</p:sld>
</file>

<file path=ppt/theme/theme1.xml><?xml version="1.0" encoding="utf-8"?>
<a:theme xmlns:a="http://schemas.openxmlformats.org/drawingml/2006/main" name="Office Theme">
  <a:themeElements>
    <a:clrScheme name="Custom 1">
      <a:dk1>
        <a:srgbClr val="6A3700"/>
      </a:dk1>
      <a:lt1>
        <a:srgbClr val="FFFAE6"/>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Widescreen</PresentationFormat>
  <Paragraphs>128</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SW Digital</vt:lpstr>
      <vt:lpstr>PowerPoint Presentation</vt:lpstr>
      <vt:lpstr>PowerPoint Presentation</vt:lpstr>
      <vt:lpstr>To whom do we sell?</vt:lpstr>
      <vt:lpstr>To whom do we sell?</vt:lpstr>
      <vt:lpstr>To whom do we sell?</vt:lpstr>
      <vt:lpstr>Typical Customer</vt:lpstr>
      <vt:lpstr>PowerPoint Presentation</vt:lpstr>
      <vt:lpstr>Key Partners &amp; Supplier</vt:lpstr>
      <vt:lpstr>Key Activities                  Key Resources</vt:lpstr>
      <vt:lpstr>Customer Relationship &amp; Channels</vt:lpstr>
      <vt:lpstr>Revenue Streams</vt:lpstr>
      <vt:lpstr>PowerPoint Presentation</vt:lpstr>
      <vt:lpstr>PowerPoint Presentation</vt:lpstr>
      <vt:lpstr>PowerPoint Presentation</vt:lpstr>
      <vt:lpstr>PowerPoint Presentation</vt:lpstr>
      <vt:lpstr>Metrics</vt:lpstr>
      <vt:lpstr>PowerPoint Presentation</vt:lpstr>
      <vt:lpstr>PowerPoint Presentation</vt:lpstr>
      <vt:lpstr>Key Results to be Merge Ready</vt:lpstr>
      <vt:lpstr>Key Results to be Financial Stable</vt:lpstr>
      <vt:lpstr>Personnel</vt:lpstr>
      <vt:lpstr>Organization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Strategy</dc:title>
  <dc:creator>Grau, JanErik</dc:creator>
  <cp:lastModifiedBy>Grau, JanErik</cp:lastModifiedBy>
  <cp:revision>2</cp:revision>
  <dcterms:created xsi:type="dcterms:W3CDTF">2023-05-03T14:27:19Z</dcterms:created>
  <dcterms:modified xsi:type="dcterms:W3CDTF">2023-05-18T12:49:16Z</dcterms:modified>
</cp:coreProperties>
</file>